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353" r:id="rId1"/>
  </p:sldMasterIdLst>
  <p:notesMasterIdLst>
    <p:notesMasterId r:id="rId37"/>
  </p:notesMasterIdLst>
  <p:sldIdLst>
    <p:sldId id="256" r:id="rId2"/>
    <p:sldId id="298" r:id="rId3"/>
    <p:sldId id="257" r:id="rId4"/>
    <p:sldId id="258" r:id="rId5"/>
    <p:sldId id="259" r:id="rId6"/>
    <p:sldId id="260" r:id="rId7"/>
    <p:sldId id="276" r:id="rId8"/>
    <p:sldId id="261" r:id="rId9"/>
    <p:sldId id="262" r:id="rId10"/>
    <p:sldId id="263" r:id="rId11"/>
    <p:sldId id="265" r:id="rId12"/>
    <p:sldId id="266" r:id="rId13"/>
    <p:sldId id="269" r:id="rId14"/>
    <p:sldId id="270" r:id="rId15"/>
    <p:sldId id="272" r:id="rId16"/>
    <p:sldId id="296" r:id="rId17"/>
    <p:sldId id="297" r:id="rId18"/>
    <p:sldId id="273" r:id="rId19"/>
    <p:sldId id="283" r:id="rId20"/>
    <p:sldId id="284" r:id="rId21"/>
    <p:sldId id="285" r:id="rId22"/>
    <p:sldId id="286" r:id="rId23"/>
    <p:sldId id="287" r:id="rId24"/>
    <p:sldId id="288" r:id="rId25"/>
    <p:sldId id="289" r:id="rId26"/>
    <p:sldId id="290" r:id="rId27"/>
    <p:sldId id="291" r:id="rId28"/>
    <p:sldId id="292" r:id="rId29"/>
    <p:sldId id="293" r:id="rId30"/>
    <p:sldId id="294" r:id="rId31"/>
    <p:sldId id="295" r:id="rId32"/>
    <p:sldId id="279" r:id="rId33"/>
    <p:sldId id="280" r:id="rId34"/>
    <p:sldId id="281" r:id="rId35"/>
    <p:sldId id="282"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DA2BA9C-FF51-40DE-AADF-24A61244EFCE}" v="2" dt="2023-03-10T13:01:19.52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726" autoAdjust="0"/>
    <p:restoredTop sz="94189" autoAdjust="0"/>
  </p:normalViewPr>
  <p:slideViewPr>
    <p:cSldViewPr snapToGrid="0">
      <p:cViewPr varScale="1">
        <p:scale>
          <a:sx n="74" d="100"/>
          <a:sy n="74" d="100"/>
        </p:scale>
        <p:origin x="66"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knath Zaware" userId="406c014290a92871" providerId="LiveId" clId="{FDA2BA9C-FF51-40DE-AADF-24A61244EFCE}"/>
    <pc:docChg chg="modSld">
      <pc:chgData name="Eknath Zaware" userId="406c014290a92871" providerId="LiveId" clId="{FDA2BA9C-FF51-40DE-AADF-24A61244EFCE}" dt="2023-03-10T13:01:39.893" v="8" actId="20577"/>
      <pc:docMkLst>
        <pc:docMk/>
      </pc:docMkLst>
      <pc:sldChg chg="modSp mod">
        <pc:chgData name="Eknath Zaware" userId="406c014290a92871" providerId="LiveId" clId="{FDA2BA9C-FF51-40DE-AADF-24A61244EFCE}" dt="2023-03-10T13:01:27.358" v="6" actId="14100"/>
        <pc:sldMkLst>
          <pc:docMk/>
          <pc:sldMk cId="2183339635" sldId="270"/>
        </pc:sldMkLst>
        <pc:picChg chg="mod">
          <ac:chgData name="Eknath Zaware" userId="406c014290a92871" providerId="LiveId" clId="{FDA2BA9C-FF51-40DE-AADF-24A61244EFCE}" dt="2023-03-10T13:01:05.109" v="3" actId="14100"/>
          <ac:picMkLst>
            <pc:docMk/>
            <pc:sldMk cId="2183339635" sldId="270"/>
            <ac:picMk id="5" creationId="{00000000-0000-0000-0000-000000000000}"/>
          </ac:picMkLst>
        </pc:picChg>
        <pc:picChg chg="mod">
          <ac:chgData name="Eknath Zaware" userId="406c014290a92871" providerId="LiveId" clId="{FDA2BA9C-FF51-40DE-AADF-24A61244EFCE}" dt="2023-03-10T13:01:27.358" v="6" actId="14100"/>
          <ac:picMkLst>
            <pc:docMk/>
            <pc:sldMk cId="2183339635" sldId="270"/>
            <ac:picMk id="6" creationId="{00000000-0000-0000-0000-000000000000}"/>
          </ac:picMkLst>
        </pc:picChg>
      </pc:sldChg>
      <pc:sldChg chg="modSp mod">
        <pc:chgData name="Eknath Zaware" userId="406c014290a92871" providerId="LiveId" clId="{FDA2BA9C-FF51-40DE-AADF-24A61244EFCE}" dt="2023-03-10T13:01:39.893" v="8" actId="20577"/>
        <pc:sldMkLst>
          <pc:docMk/>
          <pc:sldMk cId="600533936" sldId="298"/>
        </pc:sldMkLst>
        <pc:spChg chg="mod">
          <ac:chgData name="Eknath Zaware" userId="406c014290a92871" providerId="LiveId" clId="{FDA2BA9C-FF51-40DE-AADF-24A61244EFCE}" dt="2023-03-10T13:01:39.893" v="8" actId="20577"/>
          <ac:spMkLst>
            <pc:docMk/>
            <pc:sldMk cId="600533936" sldId="298"/>
            <ac:spMk id="3" creationId="{52E04DF3-57F4-AD77-4DFC-9ADB633CDC11}"/>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86D0D51-652D-4167-B69C-8822D0FB8E3A}" type="datetimeFigureOut">
              <a:rPr lang="en-IN" smtClean="0"/>
              <a:t>11-03-2023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D656B6D-E724-4425-A2B9-A25156AC9E39}" type="slidenum">
              <a:rPr lang="en-IN" smtClean="0"/>
              <a:t>‹#›</a:t>
            </a:fld>
            <a:endParaRPr lang="en-IN"/>
          </a:p>
        </p:txBody>
      </p:sp>
    </p:spTree>
    <p:extLst>
      <p:ext uri="{BB962C8B-B14F-4D97-AF65-F5344CB8AC3E}">
        <p14:creationId xmlns:p14="http://schemas.microsoft.com/office/powerpoint/2010/main" val="30010758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FD656B6D-E724-4425-A2B9-A25156AC9E39}" type="slidenum">
              <a:rPr lang="en-IN" smtClean="0"/>
              <a:t>5</a:t>
            </a:fld>
            <a:endParaRPr lang="en-IN"/>
          </a:p>
        </p:txBody>
      </p:sp>
    </p:spTree>
    <p:extLst>
      <p:ext uri="{BB962C8B-B14F-4D97-AF65-F5344CB8AC3E}">
        <p14:creationId xmlns:p14="http://schemas.microsoft.com/office/powerpoint/2010/main" val="1123250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413AFE4-1D2E-44D8-92E4-FDF414B69421}" type="datetimeFigureOut">
              <a:rPr lang="en-IN" smtClean="0"/>
              <a:t>11-03-2023</a:t>
            </a:fld>
            <a:endParaRPr lang="en-IN"/>
          </a:p>
        </p:txBody>
      </p:sp>
      <p:sp>
        <p:nvSpPr>
          <p:cNvPr id="5" name="Footer Placeholder 4"/>
          <p:cNvSpPr>
            <a:spLocks noGrp="1"/>
          </p:cNvSpPr>
          <p:nvPr>
            <p:ph type="ftr" sz="quarter" idx="11"/>
          </p:nvPr>
        </p:nvSpPr>
        <p:spPr/>
        <p:txBody>
          <a:bodyPr/>
          <a:lstStyle/>
          <a:p>
            <a:endParaRPr lang="en-IN"/>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32B3EAC1-FE5C-4062-9FE8-6F9B6BD691CC}" type="slidenum">
              <a:rPr lang="en-IN" smtClean="0"/>
              <a:t>‹#›</a:t>
            </a:fld>
            <a:endParaRPr lang="en-IN"/>
          </a:p>
        </p:txBody>
      </p:sp>
    </p:spTree>
    <p:extLst>
      <p:ext uri="{BB962C8B-B14F-4D97-AF65-F5344CB8AC3E}">
        <p14:creationId xmlns:p14="http://schemas.microsoft.com/office/powerpoint/2010/main" val="40649875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413AFE4-1D2E-44D8-92E4-FDF414B69421}" type="datetimeFigureOut">
              <a:rPr lang="en-IN" smtClean="0"/>
              <a:t>11-03-2023</a:t>
            </a:fld>
            <a:endParaRPr lang="en-IN"/>
          </a:p>
        </p:txBody>
      </p:sp>
      <p:sp>
        <p:nvSpPr>
          <p:cNvPr id="5" name="Footer Placeholder 4"/>
          <p:cNvSpPr>
            <a:spLocks noGrp="1"/>
          </p:cNvSpPr>
          <p:nvPr>
            <p:ph type="ftr" sz="quarter" idx="11"/>
          </p:nvPr>
        </p:nvSpPr>
        <p:spPr/>
        <p:txBody>
          <a:bodyPr/>
          <a:lstStyle/>
          <a:p>
            <a:endParaRPr lang="en-IN"/>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32B3EAC1-FE5C-4062-9FE8-6F9B6BD691CC}" type="slidenum">
              <a:rPr lang="en-IN" smtClean="0"/>
              <a:t>‹#›</a:t>
            </a:fld>
            <a:endParaRPr lang="en-IN"/>
          </a:p>
        </p:txBody>
      </p:sp>
    </p:spTree>
    <p:extLst>
      <p:ext uri="{BB962C8B-B14F-4D97-AF65-F5344CB8AC3E}">
        <p14:creationId xmlns:p14="http://schemas.microsoft.com/office/powerpoint/2010/main" val="8322697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413AFE4-1D2E-44D8-92E4-FDF414B69421}" type="datetimeFigureOut">
              <a:rPr lang="en-IN" smtClean="0"/>
              <a:t>11-03-2023</a:t>
            </a:fld>
            <a:endParaRPr lang="en-IN"/>
          </a:p>
        </p:txBody>
      </p:sp>
      <p:sp>
        <p:nvSpPr>
          <p:cNvPr id="5" name="Footer Placeholder 4"/>
          <p:cNvSpPr>
            <a:spLocks noGrp="1"/>
          </p:cNvSpPr>
          <p:nvPr>
            <p:ph type="ftr" sz="quarter" idx="11"/>
          </p:nvPr>
        </p:nvSpPr>
        <p:spPr/>
        <p:txBody>
          <a:bodyPr/>
          <a:lstStyle/>
          <a:p>
            <a:endParaRPr lang="en-IN"/>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32B3EAC1-FE5C-4062-9FE8-6F9B6BD691CC}" type="slidenum">
              <a:rPr lang="en-IN" smtClean="0"/>
              <a:t>‹#›</a:t>
            </a:fld>
            <a:endParaRPr lang="en-IN"/>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0190278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B413AFE4-1D2E-44D8-92E4-FDF414B69421}" type="datetimeFigureOut">
              <a:rPr lang="en-IN" smtClean="0"/>
              <a:t>11-03-2023</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32B3EAC1-FE5C-4062-9FE8-6F9B6BD691CC}" type="slidenum">
              <a:rPr lang="en-IN" smtClean="0"/>
              <a:t>‹#›</a:t>
            </a:fld>
            <a:endParaRPr lang="en-IN"/>
          </a:p>
        </p:txBody>
      </p:sp>
    </p:spTree>
    <p:extLst>
      <p:ext uri="{BB962C8B-B14F-4D97-AF65-F5344CB8AC3E}">
        <p14:creationId xmlns:p14="http://schemas.microsoft.com/office/powerpoint/2010/main" val="146327483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B413AFE4-1D2E-44D8-92E4-FDF414B69421}" type="datetimeFigureOut">
              <a:rPr lang="en-IN" smtClean="0"/>
              <a:t>11-03-2023</a:t>
            </a:fld>
            <a:endParaRPr lang="en-IN"/>
          </a:p>
        </p:txBody>
      </p:sp>
      <p:sp>
        <p:nvSpPr>
          <p:cNvPr id="6" name="Footer Placeholder 5"/>
          <p:cNvSpPr>
            <a:spLocks noGrp="1"/>
          </p:cNvSpPr>
          <p:nvPr>
            <p:ph type="ftr" sz="quarter" idx="11"/>
          </p:nvPr>
        </p:nvSpPr>
        <p:spPr/>
        <p:txBody>
          <a:bodyPr/>
          <a:lstStyle/>
          <a:p>
            <a:endParaRPr lang="en-IN"/>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32B3EAC1-FE5C-4062-9FE8-6F9B6BD691CC}" type="slidenum">
              <a:rPr lang="en-IN" smtClean="0"/>
              <a:t>‹#›</a:t>
            </a:fld>
            <a:endParaRPr lang="en-IN"/>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20403474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B413AFE4-1D2E-44D8-92E4-FDF414B69421}" type="datetimeFigureOut">
              <a:rPr lang="en-IN" smtClean="0"/>
              <a:t>11-03-2023</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32B3EAC1-FE5C-4062-9FE8-6F9B6BD691CC}" type="slidenum">
              <a:rPr lang="en-IN" smtClean="0"/>
              <a:t>‹#›</a:t>
            </a:fld>
            <a:endParaRPr lang="en-IN"/>
          </a:p>
        </p:txBody>
      </p:sp>
    </p:spTree>
    <p:extLst>
      <p:ext uri="{BB962C8B-B14F-4D97-AF65-F5344CB8AC3E}">
        <p14:creationId xmlns:p14="http://schemas.microsoft.com/office/powerpoint/2010/main" val="238589073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413AFE4-1D2E-44D8-92E4-FDF414B69421}" type="datetimeFigureOut">
              <a:rPr lang="en-IN" smtClean="0"/>
              <a:t>11-03-2023</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32B3EAC1-FE5C-4062-9FE8-6F9B6BD691CC}" type="slidenum">
              <a:rPr lang="en-IN" smtClean="0"/>
              <a:t>‹#›</a:t>
            </a:fld>
            <a:endParaRPr lang="en-IN"/>
          </a:p>
        </p:txBody>
      </p:sp>
    </p:spTree>
    <p:extLst>
      <p:ext uri="{BB962C8B-B14F-4D97-AF65-F5344CB8AC3E}">
        <p14:creationId xmlns:p14="http://schemas.microsoft.com/office/powerpoint/2010/main" val="24023397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413AFE4-1D2E-44D8-92E4-FDF414B69421}" type="datetimeFigureOut">
              <a:rPr lang="en-IN" smtClean="0"/>
              <a:t>11-03-2023</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32B3EAC1-FE5C-4062-9FE8-6F9B6BD691CC}" type="slidenum">
              <a:rPr lang="en-IN" smtClean="0"/>
              <a:t>‹#›</a:t>
            </a:fld>
            <a:endParaRPr lang="en-IN"/>
          </a:p>
        </p:txBody>
      </p:sp>
    </p:spTree>
    <p:extLst>
      <p:ext uri="{BB962C8B-B14F-4D97-AF65-F5344CB8AC3E}">
        <p14:creationId xmlns:p14="http://schemas.microsoft.com/office/powerpoint/2010/main" val="15892197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413AFE4-1D2E-44D8-92E4-FDF414B69421}" type="datetimeFigureOut">
              <a:rPr lang="en-IN" smtClean="0"/>
              <a:t>11-03-2023</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32B3EAC1-FE5C-4062-9FE8-6F9B6BD691CC}" type="slidenum">
              <a:rPr lang="en-IN" smtClean="0"/>
              <a:t>‹#›</a:t>
            </a:fld>
            <a:endParaRPr lang="en-IN"/>
          </a:p>
        </p:txBody>
      </p:sp>
    </p:spTree>
    <p:extLst>
      <p:ext uri="{BB962C8B-B14F-4D97-AF65-F5344CB8AC3E}">
        <p14:creationId xmlns:p14="http://schemas.microsoft.com/office/powerpoint/2010/main" val="21687888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413AFE4-1D2E-44D8-92E4-FDF414B69421}" type="datetimeFigureOut">
              <a:rPr lang="en-IN" smtClean="0"/>
              <a:t>11-03-2023</a:t>
            </a:fld>
            <a:endParaRPr lang="en-IN"/>
          </a:p>
        </p:txBody>
      </p:sp>
      <p:sp>
        <p:nvSpPr>
          <p:cNvPr id="5" name="Footer Placeholder 4"/>
          <p:cNvSpPr>
            <a:spLocks noGrp="1"/>
          </p:cNvSpPr>
          <p:nvPr>
            <p:ph type="ftr" sz="quarter" idx="11"/>
          </p:nvPr>
        </p:nvSpPr>
        <p:spPr/>
        <p:txBody>
          <a:bodyPr/>
          <a:lstStyle/>
          <a:p>
            <a:endParaRPr lang="en-IN"/>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32B3EAC1-FE5C-4062-9FE8-6F9B6BD691CC}" type="slidenum">
              <a:rPr lang="en-IN" smtClean="0"/>
              <a:t>‹#›</a:t>
            </a:fld>
            <a:endParaRPr lang="en-IN"/>
          </a:p>
        </p:txBody>
      </p:sp>
    </p:spTree>
    <p:extLst>
      <p:ext uri="{BB962C8B-B14F-4D97-AF65-F5344CB8AC3E}">
        <p14:creationId xmlns:p14="http://schemas.microsoft.com/office/powerpoint/2010/main" val="13389995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413AFE4-1D2E-44D8-92E4-FDF414B69421}" type="datetimeFigureOut">
              <a:rPr lang="en-IN" smtClean="0"/>
              <a:t>11-03-2023</a:t>
            </a:fld>
            <a:endParaRPr lang="en-IN"/>
          </a:p>
        </p:txBody>
      </p:sp>
      <p:sp>
        <p:nvSpPr>
          <p:cNvPr id="6" name="Footer Placeholder 5"/>
          <p:cNvSpPr>
            <a:spLocks noGrp="1"/>
          </p:cNvSpPr>
          <p:nvPr>
            <p:ph type="ftr" sz="quarter" idx="11"/>
          </p:nvPr>
        </p:nvSpPr>
        <p:spPr/>
        <p:txBody>
          <a:bodyPr/>
          <a:lstStyle/>
          <a:p>
            <a:endParaRPr lang="en-IN"/>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32B3EAC1-FE5C-4062-9FE8-6F9B6BD691CC}" type="slidenum">
              <a:rPr lang="en-IN" smtClean="0"/>
              <a:t>‹#›</a:t>
            </a:fld>
            <a:endParaRPr lang="en-IN"/>
          </a:p>
        </p:txBody>
      </p:sp>
    </p:spTree>
    <p:extLst>
      <p:ext uri="{BB962C8B-B14F-4D97-AF65-F5344CB8AC3E}">
        <p14:creationId xmlns:p14="http://schemas.microsoft.com/office/powerpoint/2010/main" val="15444758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413AFE4-1D2E-44D8-92E4-FDF414B69421}" type="datetimeFigureOut">
              <a:rPr lang="en-IN" smtClean="0"/>
              <a:t>11-03-2023</a:t>
            </a:fld>
            <a:endParaRPr lang="en-IN"/>
          </a:p>
        </p:txBody>
      </p:sp>
      <p:sp>
        <p:nvSpPr>
          <p:cNvPr id="8" name="Footer Placeholder 7"/>
          <p:cNvSpPr>
            <a:spLocks noGrp="1"/>
          </p:cNvSpPr>
          <p:nvPr>
            <p:ph type="ftr" sz="quarter" idx="11"/>
          </p:nvPr>
        </p:nvSpPr>
        <p:spPr/>
        <p:txBody>
          <a:bodyPr/>
          <a:lstStyle/>
          <a:p>
            <a:endParaRPr lang="en-IN"/>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32B3EAC1-FE5C-4062-9FE8-6F9B6BD691CC}" type="slidenum">
              <a:rPr lang="en-IN" smtClean="0"/>
              <a:t>‹#›</a:t>
            </a:fld>
            <a:endParaRPr lang="en-IN"/>
          </a:p>
        </p:txBody>
      </p:sp>
    </p:spTree>
    <p:extLst>
      <p:ext uri="{BB962C8B-B14F-4D97-AF65-F5344CB8AC3E}">
        <p14:creationId xmlns:p14="http://schemas.microsoft.com/office/powerpoint/2010/main" val="8956546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413AFE4-1D2E-44D8-92E4-FDF414B69421}" type="datetimeFigureOut">
              <a:rPr lang="en-IN" smtClean="0"/>
              <a:t>11-03-2023</a:t>
            </a:fld>
            <a:endParaRPr lang="en-IN"/>
          </a:p>
        </p:txBody>
      </p:sp>
      <p:sp>
        <p:nvSpPr>
          <p:cNvPr id="4" name="Footer Placeholder 3"/>
          <p:cNvSpPr>
            <a:spLocks noGrp="1"/>
          </p:cNvSpPr>
          <p:nvPr>
            <p:ph type="ftr" sz="quarter" idx="11"/>
          </p:nvPr>
        </p:nvSpPr>
        <p:spPr/>
        <p:txBody>
          <a:bodyPr/>
          <a:lstStyle/>
          <a:p>
            <a:endParaRPr lang="en-IN"/>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32B3EAC1-FE5C-4062-9FE8-6F9B6BD691CC}" type="slidenum">
              <a:rPr lang="en-IN" smtClean="0"/>
              <a:t>‹#›</a:t>
            </a:fld>
            <a:endParaRPr lang="en-IN"/>
          </a:p>
        </p:txBody>
      </p:sp>
    </p:spTree>
    <p:extLst>
      <p:ext uri="{BB962C8B-B14F-4D97-AF65-F5344CB8AC3E}">
        <p14:creationId xmlns:p14="http://schemas.microsoft.com/office/powerpoint/2010/main" val="8496667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413AFE4-1D2E-44D8-92E4-FDF414B69421}" type="datetimeFigureOut">
              <a:rPr lang="en-IN" smtClean="0"/>
              <a:t>11-03-2023</a:t>
            </a:fld>
            <a:endParaRPr lang="en-IN"/>
          </a:p>
        </p:txBody>
      </p:sp>
      <p:sp>
        <p:nvSpPr>
          <p:cNvPr id="3" name="Footer Placeholder 2"/>
          <p:cNvSpPr>
            <a:spLocks noGrp="1"/>
          </p:cNvSpPr>
          <p:nvPr>
            <p:ph type="ftr" sz="quarter" idx="11"/>
          </p:nvPr>
        </p:nvSpPr>
        <p:spPr/>
        <p:txBody>
          <a:bodyPr/>
          <a:lstStyle/>
          <a:p>
            <a:endParaRPr lang="en-IN"/>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32B3EAC1-FE5C-4062-9FE8-6F9B6BD691CC}" type="slidenum">
              <a:rPr lang="en-IN" smtClean="0"/>
              <a:t>‹#›</a:t>
            </a:fld>
            <a:endParaRPr lang="en-IN"/>
          </a:p>
        </p:txBody>
      </p:sp>
    </p:spTree>
    <p:extLst>
      <p:ext uri="{BB962C8B-B14F-4D97-AF65-F5344CB8AC3E}">
        <p14:creationId xmlns:p14="http://schemas.microsoft.com/office/powerpoint/2010/main" val="29990209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413AFE4-1D2E-44D8-92E4-FDF414B69421}" type="datetimeFigureOut">
              <a:rPr lang="en-IN" smtClean="0"/>
              <a:t>11-03-2023</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32B3EAC1-FE5C-4062-9FE8-6F9B6BD691CC}" type="slidenum">
              <a:rPr lang="en-IN" smtClean="0"/>
              <a:t>‹#›</a:t>
            </a:fld>
            <a:endParaRPr lang="en-IN"/>
          </a:p>
        </p:txBody>
      </p:sp>
    </p:spTree>
    <p:extLst>
      <p:ext uri="{BB962C8B-B14F-4D97-AF65-F5344CB8AC3E}">
        <p14:creationId xmlns:p14="http://schemas.microsoft.com/office/powerpoint/2010/main" val="23494543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413AFE4-1D2E-44D8-92E4-FDF414B69421}" type="datetimeFigureOut">
              <a:rPr lang="en-IN" smtClean="0"/>
              <a:t>11-03-2023</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32B3EAC1-FE5C-4062-9FE8-6F9B6BD691CC}" type="slidenum">
              <a:rPr lang="en-IN" smtClean="0"/>
              <a:t>‹#›</a:t>
            </a:fld>
            <a:endParaRPr lang="en-IN"/>
          </a:p>
        </p:txBody>
      </p:sp>
    </p:spTree>
    <p:extLst>
      <p:ext uri="{BB962C8B-B14F-4D97-AF65-F5344CB8AC3E}">
        <p14:creationId xmlns:p14="http://schemas.microsoft.com/office/powerpoint/2010/main" val="36118327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157"/>
            <a:ext cx="2356674" cy="6853096"/>
            <a:chOff x="6627813" y="195610"/>
            <a:chExt cx="1952625" cy="5678141"/>
          </a:xfrm>
        </p:grpSpPr>
        <p:sp>
          <p:nvSpPr>
            <p:cNvPr id="11" name="Freeform 27"/>
            <p:cNvSpPr/>
            <p:nvPr/>
          </p:nvSpPr>
          <p:spPr bwMode="auto">
            <a:xfrm>
              <a:off x="6627813" y="195610"/>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B413AFE4-1D2E-44D8-92E4-FDF414B69421}" type="datetimeFigureOut">
              <a:rPr lang="en-IN" smtClean="0"/>
              <a:t>11-03-2023</a:t>
            </a:fld>
            <a:endParaRPr lang="en-IN"/>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32B3EAC1-FE5C-4062-9FE8-6F9B6BD691CC}" type="slidenum">
              <a:rPr lang="en-IN" smtClean="0"/>
              <a:t>‹#›</a:t>
            </a:fld>
            <a:endParaRPr lang="en-IN"/>
          </a:p>
        </p:txBody>
      </p:sp>
    </p:spTree>
    <p:extLst>
      <p:ext uri="{BB962C8B-B14F-4D97-AF65-F5344CB8AC3E}">
        <p14:creationId xmlns:p14="http://schemas.microsoft.com/office/powerpoint/2010/main" val="1603262878"/>
      </p:ext>
    </p:extLst>
  </p:cSld>
  <p:clrMap bg1="lt1" tx1="dk1" bg2="lt2" tx2="dk2" accent1="accent1" accent2="accent2" accent3="accent3" accent4="accent4" accent5="accent5" accent6="accent6" hlink="hlink" folHlink="folHlink"/>
  <p:sldLayoutIdLst>
    <p:sldLayoutId id="2147484354" r:id="rId1"/>
    <p:sldLayoutId id="2147484355" r:id="rId2"/>
    <p:sldLayoutId id="2147484356" r:id="rId3"/>
    <p:sldLayoutId id="2147484357" r:id="rId4"/>
    <p:sldLayoutId id="2147484358" r:id="rId5"/>
    <p:sldLayoutId id="2147484359" r:id="rId6"/>
    <p:sldLayoutId id="2147484360" r:id="rId7"/>
    <p:sldLayoutId id="2147484361" r:id="rId8"/>
    <p:sldLayoutId id="2147484362" r:id="rId9"/>
    <p:sldLayoutId id="2147484363" r:id="rId10"/>
    <p:sldLayoutId id="2147484364" r:id="rId11"/>
    <p:sldLayoutId id="2147484365" r:id="rId12"/>
    <p:sldLayoutId id="2147484366" r:id="rId13"/>
    <p:sldLayoutId id="2147484367" r:id="rId14"/>
    <p:sldLayoutId id="2147484368" r:id="rId15"/>
    <p:sldLayoutId id="2147484369" r:id="rId16"/>
  </p:sldLayoutIdLst>
  <p:txStyles>
    <p:title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s://docs.spring.io/spring-boot/docs/current/reference/htmlsingle/" TargetMode="External"/><Relationship Id="rId2" Type="http://schemas.openxmlformats.org/officeDocument/2006/relationships/hyperlink" Target="https://docs.oracle.com/en/java/" TargetMode="External"/><Relationship Id="rId1" Type="http://schemas.openxmlformats.org/officeDocument/2006/relationships/slideLayout" Target="../slideLayouts/slideLayout2.xml"/><Relationship Id="rId6" Type="http://schemas.openxmlformats.org/officeDocument/2006/relationships/hyperlink" Target="https://www.fssai.gov.in/" TargetMode="External"/><Relationship Id="rId5" Type="http://schemas.openxmlformats.org/officeDocument/2006/relationships/hyperlink" Target="https://reactjs.org/" TargetMode="External"/><Relationship Id="rId4" Type="http://schemas.openxmlformats.org/officeDocument/2006/relationships/hyperlink" Target="https://dev.mysql.com/doc/" TargetMode="External"/></Relationships>
</file>

<file path=ppt/slides/_rels/slide3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35288" y="1248508"/>
            <a:ext cx="6055314" cy="2262781"/>
          </a:xfrm>
        </p:spPr>
        <p:txBody>
          <a:bodyPr>
            <a:normAutofit/>
          </a:bodyPr>
          <a:lstStyle/>
          <a:p>
            <a:r>
              <a:rPr lang="en-US" b="1" dirty="0">
                <a:latin typeface="Times New Roman" panose="02020603050405020304" pitchFamily="18" charset="0"/>
                <a:cs typeface="Times New Roman" panose="02020603050405020304" pitchFamily="18" charset="0"/>
              </a:rPr>
              <a:t>E-D</a:t>
            </a:r>
            <a:r>
              <a:rPr lang="en-US" b="1" dirty="0"/>
              <a:t>airy System</a:t>
            </a:r>
            <a:endParaRPr lang="en-IN" dirty="0"/>
          </a:p>
        </p:txBody>
      </p:sp>
      <p:sp>
        <p:nvSpPr>
          <p:cNvPr id="3" name="Subtitle 2"/>
          <p:cNvSpPr>
            <a:spLocks noGrp="1"/>
          </p:cNvSpPr>
          <p:nvPr>
            <p:ph type="subTitle" idx="1"/>
          </p:nvPr>
        </p:nvSpPr>
        <p:spPr>
          <a:xfrm>
            <a:off x="5321147" y="3511289"/>
            <a:ext cx="7146275" cy="3398704"/>
          </a:xfrm>
        </p:spPr>
        <p:txBody>
          <a:bodyPr>
            <a:normAutofit/>
          </a:bodyPr>
          <a:lstStyle/>
          <a:p>
            <a:endParaRPr lang="en-US" sz="2800" b="1" dirty="0">
              <a:solidFill>
                <a:schemeClr val="accent6"/>
              </a:solidFill>
              <a:latin typeface="Times New Roman" panose="02020603050405020304" pitchFamily="18" charset="0"/>
              <a:cs typeface="Times New Roman" panose="02020603050405020304" pitchFamily="18" charset="0"/>
            </a:endParaRPr>
          </a:p>
          <a:p>
            <a:r>
              <a:rPr lang="en-US" sz="2800" b="1" dirty="0">
                <a:solidFill>
                  <a:schemeClr val="accent6"/>
                </a:solidFill>
                <a:latin typeface="Times New Roman" panose="02020603050405020304" pitchFamily="18" charset="0"/>
                <a:cs typeface="Times New Roman" panose="02020603050405020304" pitchFamily="18" charset="0"/>
              </a:rPr>
              <a:t>				</a:t>
            </a:r>
          </a:p>
          <a:p>
            <a:endParaRPr lang="en-US" altLang="ko-KR" sz="2800" b="1" dirty="0">
              <a:solidFill>
                <a:schemeClr val="accent6"/>
              </a:solidFill>
              <a:latin typeface="Times New Roman" panose="02020603050405020304" pitchFamily="18" charset="0"/>
              <a:cs typeface="Times New Roman" panose="02020603050405020304" pitchFamily="18" charset="0"/>
            </a:endParaRPr>
          </a:p>
          <a:p>
            <a:r>
              <a:rPr lang="en-US" altLang="ko-KR" sz="2800" b="1" dirty="0">
                <a:solidFill>
                  <a:schemeClr val="tx1">
                    <a:lumMod val="95000"/>
                    <a:lumOff val="5000"/>
                  </a:schemeClr>
                </a:solidFill>
                <a:latin typeface="Times New Roman" panose="02020603050405020304" pitchFamily="18" charset="0"/>
                <a:cs typeface="Times New Roman" panose="02020603050405020304" pitchFamily="18" charset="0"/>
              </a:rPr>
              <a:t>      </a:t>
            </a:r>
            <a:r>
              <a:rPr lang="en-GB" altLang="ko-KR" sz="2800" dirty="0">
                <a:solidFill>
                  <a:schemeClr val="tx1">
                    <a:lumMod val="95000"/>
                    <a:lumOff val="5000"/>
                  </a:schemeClr>
                </a:solidFill>
                <a:latin typeface="Times New Roman" panose="02020603050405020304" pitchFamily="18" charset="0"/>
                <a:cs typeface="Times New Roman" panose="02020603050405020304" pitchFamily="18" charset="0"/>
              </a:rPr>
              <a:t>Presented By-</a:t>
            </a:r>
          </a:p>
          <a:p>
            <a:pPr marL="457200" indent="-457200">
              <a:buFont typeface="Arial" panose="020B0604020202020204" pitchFamily="34" charset="0"/>
              <a:buChar char="•"/>
            </a:pPr>
            <a:r>
              <a:rPr lang="en-GB" altLang="ko-KR" sz="2800" dirty="0">
                <a:solidFill>
                  <a:schemeClr val="tx1">
                    <a:lumMod val="95000"/>
                    <a:lumOff val="5000"/>
                  </a:schemeClr>
                </a:solidFill>
                <a:latin typeface="Times New Roman" panose="02020603050405020304" pitchFamily="18" charset="0"/>
                <a:cs typeface="Times New Roman" panose="02020603050405020304" pitchFamily="18" charset="0"/>
              </a:rPr>
              <a:t>  Eknath A. Zaware(229149)</a:t>
            </a:r>
          </a:p>
          <a:p>
            <a:pPr marL="457200" indent="-457200">
              <a:buFont typeface="Arial" panose="020B0604020202020204" pitchFamily="34" charset="0"/>
              <a:buChar char="•"/>
            </a:pPr>
            <a:r>
              <a:rPr lang="en-GB" altLang="ko-KR" sz="2800" dirty="0">
                <a:solidFill>
                  <a:schemeClr val="tx1">
                    <a:lumMod val="95000"/>
                    <a:lumOff val="5000"/>
                  </a:schemeClr>
                </a:solidFill>
                <a:latin typeface="Times New Roman" panose="02020603050405020304" pitchFamily="18" charset="0"/>
                <a:cs typeface="Times New Roman" panose="02020603050405020304" pitchFamily="18" charset="0"/>
              </a:rPr>
              <a:t> Akshay E. Gaikwad(229126)</a:t>
            </a:r>
          </a:p>
          <a:p>
            <a:endParaRPr lang="en-US" sz="2800" b="1" dirty="0">
              <a:solidFill>
                <a:schemeClr val="accent6"/>
              </a:solidFill>
              <a:latin typeface="Times New Roman" panose="02020603050405020304" pitchFamily="18" charset="0"/>
              <a:cs typeface="Times New Roman" panose="02020603050405020304" pitchFamily="18" charset="0"/>
            </a:endParaRPr>
          </a:p>
          <a:p>
            <a:endParaRPr lang="en-IN" sz="2800" b="1" dirty="0">
              <a:solidFill>
                <a:schemeClr val="accent6"/>
              </a:solidFill>
              <a:latin typeface="Times New Roman" panose="02020603050405020304" pitchFamily="18" charset="0"/>
              <a:cs typeface="Times New Roman" panose="02020603050405020304" pitchFamily="18" charset="0"/>
            </a:endParaRPr>
          </a:p>
        </p:txBody>
      </p:sp>
      <p:pic>
        <p:nvPicPr>
          <p:cNvPr id="1026" name="Picture 2" descr="Institute for Advanced Computing and Software Development (IACSD) 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7606" y="196948"/>
            <a:ext cx="1905000" cy="19050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3"/>
          <a:stretch>
            <a:fillRect/>
          </a:stretch>
        </p:blipFill>
        <p:spPr>
          <a:xfrm>
            <a:off x="8620123" y="390232"/>
            <a:ext cx="3436035" cy="1157214"/>
          </a:xfrm>
          <a:prstGeom prst="rect">
            <a:avLst/>
          </a:prstGeom>
        </p:spPr>
      </p:pic>
    </p:spTree>
    <p:extLst>
      <p:ext uri="{BB962C8B-B14F-4D97-AF65-F5344CB8AC3E}">
        <p14:creationId xmlns:p14="http://schemas.microsoft.com/office/powerpoint/2010/main" val="29242654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69594" y="0"/>
            <a:ext cx="8911687" cy="1280890"/>
          </a:xfrm>
        </p:spPr>
        <p:txBody>
          <a:bodyPr/>
          <a:lstStyle/>
          <a:p>
            <a:r>
              <a:rPr lang="en-GB" dirty="0">
                <a:solidFill>
                  <a:schemeClr val="tx1">
                    <a:lumMod val="95000"/>
                    <a:lumOff val="5000"/>
                  </a:schemeClr>
                </a:solidFill>
                <a:latin typeface="Times New Roman" panose="02020603050405020304" pitchFamily="18" charset="0"/>
                <a:cs typeface="Times New Roman" panose="02020603050405020304" pitchFamily="18" charset="0"/>
              </a:rPr>
              <a:t>2.Class  Diagram(MySQL Auto generated)</a:t>
            </a:r>
            <a:r>
              <a:rPr lang="en-US" dirty="0">
                <a:solidFill>
                  <a:schemeClr val="tx1">
                    <a:lumMod val="95000"/>
                    <a:lumOff val="5000"/>
                  </a:schemeClr>
                </a:solidFill>
                <a:latin typeface="Times New Roman" panose="02020603050405020304" pitchFamily="18" charset="0"/>
                <a:cs typeface="Times New Roman" panose="02020603050405020304" pitchFamily="18" charset="0"/>
              </a:rPr>
              <a:t/>
            </a:r>
            <a:br>
              <a:rPr lang="en-US" dirty="0">
                <a:solidFill>
                  <a:schemeClr val="tx1">
                    <a:lumMod val="95000"/>
                    <a:lumOff val="5000"/>
                  </a:schemeClr>
                </a:solidFill>
                <a:latin typeface="Times New Roman" panose="02020603050405020304" pitchFamily="18" charset="0"/>
                <a:cs typeface="Times New Roman" panose="02020603050405020304" pitchFamily="18" charset="0"/>
              </a:rPr>
            </a:br>
            <a:endParaRPr lang="en-IN" dirty="0">
              <a:solidFill>
                <a:schemeClr val="tx1">
                  <a:lumMod val="95000"/>
                  <a:lumOff val="5000"/>
                </a:schemeClr>
              </a:solidFill>
              <a:latin typeface="Times New Roman" panose="02020603050405020304" pitchFamily="18" charset="0"/>
              <a:cs typeface="Times New Roman" panose="02020603050405020304" pitchFamily="18" charset="0"/>
            </a:endParaRPr>
          </a:p>
        </p:txBody>
      </p:sp>
      <p:pic>
        <p:nvPicPr>
          <p:cNvPr id="8" name="image11.png"/>
          <p:cNvPicPr>
            <a:picLocks noGrp="1"/>
          </p:cNvPicPr>
          <p:nvPr>
            <p:ph idx="1"/>
          </p:nvPr>
        </p:nvPicPr>
        <p:blipFill>
          <a:blip r:embed="rId2">
            <a:extLst>
              <a:ext uri="{28A0092B-C50C-407E-A947-70E740481C1C}">
                <a14:useLocalDpi xmlns:a14="http://schemas.microsoft.com/office/drawing/2010/main" val="0"/>
              </a:ext>
            </a:extLst>
          </a:blip>
          <a:srcRect/>
          <a:stretch/>
        </p:blipFill>
        <p:spPr>
          <a:xfrm>
            <a:off x="2331217" y="727113"/>
            <a:ext cx="9475596" cy="6015210"/>
          </a:xfrm>
          <a:prstGeom prst="rect">
            <a:avLst/>
          </a:prstGeom>
          <a:ln w="28575">
            <a:solidFill>
              <a:srgbClr val="FF0000"/>
            </a:solidFill>
          </a:ln>
        </p:spPr>
      </p:pic>
    </p:spTree>
    <p:extLst>
      <p:ext uri="{BB962C8B-B14F-4D97-AF65-F5344CB8AC3E}">
        <p14:creationId xmlns:p14="http://schemas.microsoft.com/office/powerpoint/2010/main" val="80826543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6453" y="0"/>
            <a:ext cx="8911687" cy="1280890"/>
          </a:xfrm>
        </p:spPr>
        <p:txBody>
          <a:bodyPr/>
          <a:lstStyle/>
          <a:p>
            <a:r>
              <a:rPr lang="en-GB" b="1" dirty="0">
                <a:solidFill>
                  <a:schemeClr val="tx1">
                    <a:lumMod val="95000"/>
                    <a:lumOff val="5000"/>
                  </a:schemeClr>
                </a:solidFill>
                <a:latin typeface="Times New Roman" panose="02020603050405020304" pitchFamily="18" charset="0"/>
                <a:cs typeface="Times New Roman" panose="02020603050405020304" pitchFamily="18" charset="0"/>
              </a:rPr>
              <a:t>3.Use Case-</a:t>
            </a:r>
            <a:endParaRPr lang="en-IN" b="1" dirty="0">
              <a:solidFill>
                <a:schemeClr val="tx1">
                  <a:lumMod val="95000"/>
                  <a:lumOff val="5000"/>
                </a:schemeClr>
              </a:solidFill>
              <a:latin typeface="Times New Roman" panose="02020603050405020304" pitchFamily="18" charset="0"/>
              <a:cs typeface="Times New Roman" panose="02020603050405020304" pitchFamily="18" charset="0"/>
            </a:endParaRPr>
          </a:p>
        </p:txBody>
      </p:sp>
      <p:pic>
        <p:nvPicPr>
          <p:cNvPr id="6" name="Picture 5"/>
          <p:cNvPicPr/>
          <p:nvPr/>
        </p:nvPicPr>
        <p:blipFill>
          <a:blip r:embed="rId2">
            <a:extLst>
              <a:ext uri="{28A0092B-C50C-407E-A947-70E740481C1C}">
                <a14:useLocalDpi xmlns:a14="http://schemas.microsoft.com/office/drawing/2010/main" val="0"/>
              </a:ext>
            </a:extLst>
          </a:blip>
          <a:srcRect/>
          <a:stretch/>
        </p:blipFill>
        <p:spPr>
          <a:xfrm>
            <a:off x="2754217" y="352541"/>
            <a:ext cx="8218583" cy="6505460"/>
          </a:xfrm>
          <a:prstGeom prst="rect">
            <a:avLst/>
          </a:prstGeom>
          <a:ln>
            <a:solidFill>
              <a:srgbClr val="FF0000"/>
            </a:solidFill>
          </a:ln>
        </p:spPr>
      </p:pic>
    </p:spTree>
    <p:extLst>
      <p:ext uri="{BB962C8B-B14F-4D97-AF65-F5344CB8AC3E}">
        <p14:creationId xmlns:p14="http://schemas.microsoft.com/office/powerpoint/2010/main" val="393611536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2582" y="0"/>
            <a:ext cx="8911687" cy="1280890"/>
          </a:xfrm>
        </p:spPr>
        <p:txBody>
          <a:bodyPr/>
          <a:lstStyle/>
          <a:p>
            <a:r>
              <a:rPr lang="en-GB" b="1" dirty="0">
                <a:solidFill>
                  <a:schemeClr val="tx1">
                    <a:lumMod val="95000"/>
                    <a:lumOff val="5000"/>
                  </a:schemeClr>
                </a:solidFill>
                <a:latin typeface="Times New Roman" panose="02020603050405020304" pitchFamily="18" charset="0"/>
                <a:cs typeface="Times New Roman" panose="02020603050405020304" pitchFamily="18" charset="0"/>
              </a:rPr>
              <a:t>4.Activity Diagram Of User-</a:t>
            </a:r>
            <a:r>
              <a:rPr lang="en-US" b="1" dirty="0">
                <a:solidFill>
                  <a:schemeClr val="tx1">
                    <a:lumMod val="95000"/>
                    <a:lumOff val="5000"/>
                  </a:schemeClr>
                </a:solidFill>
                <a:latin typeface="Times New Roman" panose="02020603050405020304" pitchFamily="18" charset="0"/>
                <a:cs typeface="Times New Roman" panose="02020603050405020304" pitchFamily="18" charset="0"/>
              </a:rPr>
              <a:t/>
            </a:r>
            <a:br>
              <a:rPr lang="en-US" b="1" dirty="0">
                <a:solidFill>
                  <a:schemeClr val="tx1">
                    <a:lumMod val="95000"/>
                    <a:lumOff val="5000"/>
                  </a:schemeClr>
                </a:solidFill>
                <a:latin typeface="Times New Roman" panose="02020603050405020304" pitchFamily="18" charset="0"/>
                <a:cs typeface="Times New Roman" panose="02020603050405020304" pitchFamily="18" charset="0"/>
              </a:rPr>
            </a:br>
            <a:endParaRPr lang="en-IN" dirty="0">
              <a:solidFill>
                <a:schemeClr val="tx1">
                  <a:lumMod val="95000"/>
                  <a:lumOff val="5000"/>
                </a:schemeClr>
              </a:solidFill>
              <a:latin typeface="Times New Roman" panose="02020603050405020304" pitchFamily="18" charset="0"/>
              <a:cs typeface="Times New Roman" panose="02020603050405020304" pitchFamily="18" charset="0"/>
            </a:endParaRP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1905918" y="640445"/>
            <a:ext cx="9387099" cy="6112895"/>
          </a:xfrm>
          <a:prstGeom prst="rect">
            <a:avLst/>
          </a:prstGeom>
          <a:ln w="38100">
            <a:solidFill>
              <a:srgbClr val="FF0000"/>
            </a:solidFill>
          </a:ln>
        </p:spPr>
      </p:pic>
    </p:spTree>
    <p:extLst>
      <p:ext uri="{BB962C8B-B14F-4D97-AF65-F5344CB8AC3E}">
        <p14:creationId xmlns:p14="http://schemas.microsoft.com/office/powerpoint/2010/main" val="71342498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1610" y="0"/>
            <a:ext cx="8911687" cy="1280890"/>
          </a:xfrm>
        </p:spPr>
        <p:txBody>
          <a:bodyPr/>
          <a:lstStyle/>
          <a:p>
            <a:r>
              <a:rPr lang="en-IN" b="1" dirty="0">
                <a:solidFill>
                  <a:schemeClr val="tx1">
                    <a:lumMod val="95000"/>
                    <a:lumOff val="5000"/>
                  </a:schemeClr>
                </a:solidFill>
                <a:latin typeface="Times New Roman" panose="02020603050405020304" pitchFamily="18" charset="0"/>
                <a:cs typeface="Times New Roman" panose="02020603050405020304" pitchFamily="18" charset="0"/>
              </a:rPr>
              <a:t>5.sequence diagram for login</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1013552" y="640445"/>
            <a:ext cx="10730429" cy="6225362"/>
          </a:xfrm>
          <a:ln w="28575">
            <a:solidFill>
              <a:srgbClr val="FF0000"/>
            </a:solidFill>
          </a:ln>
        </p:spPr>
      </p:pic>
    </p:spTree>
    <p:extLst>
      <p:ext uri="{BB962C8B-B14F-4D97-AF65-F5344CB8AC3E}">
        <p14:creationId xmlns:p14="http://schemas.microsoft.com/office/powerpoint/2010/main" val="361639085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2582" y="0"/>
            <a:ext cx="8911687" cy="1280890"/>
          </a:xfrm>
        </p:spPr>
        <p:txBody>
          <a:bodyPr/>
          <a:lstStyle/>
          <a:p>
            <a:r>
              <a:rPr lang="en-US" b="1" dirty="0">
                <a:solidFill>
                  <a:schemeClr val="tx1">
                    <a:lumMod val="95000"/>
                    <a:lumOff val="5000"/>
                  </a:schemeClr>
                </a:solidFill>
                <a:latin typeface="Times New Roman" panose="02020603050405020304" pitchFamily="18" charset="0"/>
                <a:cs typeface="Times New Roman" panose="02020603050405020304" pitchFamily="18" charset="0"/>
              </a:rPr>
              <a:t>DFD </a:t>
            </a:r>
            <a:br>
              <a:rPr lang="en-US" b="1" dirty="0">
                <a:solidFill>
                  <a:schemeClr val="tx1">
                    <a:lumMod val="95000"/>
                    <a:lumOff val="5000"/>
                  </a:schemeClr>
                </a:solidFill>
                <a:latin typeface="Times New Roman" panose="02020603050405020304" pitchFamily="18" charset="0"/>
                <a:cs typeface="Times New Roman" panose="02020603050405020304" pitchFamily="18" charset="0"/>
              </a:rPr>
            </a:br>
            <a:r>
              <a:rPr lang="en-US" b="1" dirty="0">
                <a:solidFill>
                  <a:schemeClr val="tx1">
                    <a:lumMod val="95000"/>
                    <a:lumOff val="5000"/>
                  </a:schemeClr>
                </a:solidFill>
                <a:latin typeface="Times New Roman" panose="02020603050405020304" pitchFamily="18" charset="0"/>
                <a:cs typeface="Times New Roman" panose="02020603050405020304" pitchFamily="18" charset="0"/>
              </a:rPr>
              <a:t>diagrams</a:t>
            </a:r>
            <a:endParaRPr lang="en-IN" b="1" dirty="0">
              <a:solidFill>
                <a:schemeClr val="tx1">
                  <a:lumMod val="95000"/>
                  <a:lumOff val="5000"/>
                </a:schemeClr>
              </a:solidFill>
              <a:latin typeface="Times New Roman" panose="02020603050405020304" pitchFamily="18" charset="0"/>
              <a:cs typeface="Times New Roman" panose="02020603050405020304" pitchFamily="18" charset="0"/>
            </a:endParaRPr>
          </a:p>
        </p:txBody>
      </p:sp>
      <p:pic>
        <p:nvPicPr>
          <p:cNvPr id="5" name="image7.jpeg"/>
          <p:cNvPicPr>
            <a:picLocks noGrp="1"/>
          </p:cNvPicPr>
          <p:nvPr>
            <p:ph idx="1"/>
          </p:nvPr>
        </p:nvPicPr>
        <p:blipFill>
          <a:blip r:embed="rId2">
            <a:extLst>
              <a:ext uri="{28A0092B-C50C-407E-A947-70E740481C1C}">
                <a14:useLocalDpi xmlns:a14="http://schemas.microsoft.com/office/drawing/2010/main" val="0"/>
              </a:ext>
            </a:extLst>
          </a:blip>
          <a:srcRect/>
          <a:stretch/>
        </p:blipFill>
        <p:spPr>
          <a:xfrm>
            <a:off x="2969217" y="760164"/>
            <a:ext cx="7629010" cy="2013182"/>
          </a:xfrm>
          <a:prstGeom prst="rect">
            <a:avLst/>
          </a:prstGeom>
          <a:ln w="19050">
            <a:solidFill>
              <a:srgbClr val="FF0000"/>
            </a:solidFill>
          </a:ln>
        </p:spPr>
      </p:pic>
      <p:pic>
        <p:nvPicPr>
          <p:cNvPr id="6" name="image8.jpeg"/>
          <p:cNvPicPr/>
          <p:nvPr/>
        </p:nvPicPr>
        <p:blipFill>
          <a:blip r:embed="rId3">
            <a:extLst>
              <a:ext uri="{28A0092B-C50C-407E-A947-70E740481C1C}">
                <a14:useLocalDpi xmlns:a14="http://schemas.microsoft.com/office/drawing/2010/main" val="0"/>
              </a:ext>
            </a:extLst>
          </a:blip>
          <a:srcRect/>
          <a:stretch/>
        </p:blipFill>
        <p:spPr>
          <a:xfrm>
            <a:off x="4178868" y="3429000"/>
            <a:ext cx="5482925" cy="3273251"/>
          </a:xfrm>
          <a:prstGeom prst="rect">
            <a:avLst/>
          </a:prstGeom>
          <a:ln w="28575">
            <a:solidFill>
              <a:srgbClr val="FF0000"/>
            </a:solidFill>
          </a:ln>
        </p:spPr>
      </p:pic>
    </p:spTree>
    <p:extLst>
      <p:ext uri="{BB962C8B-B14F-4D97-AF65-F5344CB8AC3E}">
        <p14:creationId xmlns:p14="http://schemas.microsoft.com/office/powerpoint/2010/main" val="218333963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919" y="0"/>
            <a:ext cx="8911687" cy="1280890"/>
          </a:xfrm>
        </p:spPr>
        <p:txBody>
          <a:bodyPr/>
          <a:lstStyle/>
          <a:p>
            <a:r>
              <a:rPr lang="en-US" b="1" dirty="0">
                <a:solidFill>
                  <a:schemeClr val="accent1">
                    <a:lumMod val="75000"/>
                  </a:schemeClr>
                </a:solidFill>
                <a:latin typeface="Times New Roman" panose="02020603050405020304" pitchFamily="18" charset="0"/>
                <a:cs typeface="Times New Roman" panose="02020603050405020304" pitchFamily="18" charset="0"/>
              </a:rPr>
              <a:t>UI </a:t>
            </a:r>
            <a:r>
              <a:rPr lang="en-US" dirty="0">
                <a:solidFill>
                  <a:schemeClr val="accent1">
                    <a:lumMod val="75000"/>
                  </a:schemeClr>
                </a:solidFill>
                <a:latin typeface="Times New Roman" panose="02020603050405020304" pitchFamily="18" charset="0"/>
                <a:cs typeface="Times New Roman" panose="02020603050405020304" pitchFamily="18" charset="0"/>
              </a:rPr>
              <a:t>Screen Shots</a:t>
            </a:r>
            <a:r>
              <a:rPr lang="en-US" dirty="0">
                <a:solidFill>
                  <a:schemeClr val="accent1">
                    <a:lumMod val="75000"/>
                  </a:schemeClr>
                </a:solidFill>
              </a:rPr>
              <a:t/>
            </a:r>
            <a:br>
              <a:rPr lang="en-US" dirty="0">
                <a:solidFill>
                  <a:schemeClr val="accent1">
                    <a:lumMod val="75000"/>
                  </a:schemeClr>
                </a:solidFill>
              </a:rPr>
            </a:br>
            <a:endParaRPr lang="en-IN" b="1" dirty="0">
              <a:solidFill>
                <a:schemeClr val="accent1">
                  <a:lumMod val="75000"/>
                </a:schemeClr>
              </a:solidFill>
              <a:latin typeface="Times New Roman" panose="02020603050405020304" pitchFamily="18" charset="0"/>
              <a:cs typeface="Times New Roman" panose="02020603050405020304" pitchFamily="18" charset="0"/>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1770085" y="804232"/>
            <a:ext cx="9500172" cy="5935906"/>
          </a:xfrm>
          <a:prstGeom prst="rect">
            <a:avLst/>
          </a:prstGeom>
          <a:ln w="38100">
            <a:solidFill>
              <a:srgbClr val="FF0000"/>
            </a:solidFill>
          </a:ln>
        </p:spPr>
      </p:pic>
    </p:spTree>
    <p:extLst>
      <p:ext uri="{BB962C8B-B14F-4D97-AF65-F5344CB8AC3E}">
        <p14:creationId xmlns:p14="http://schemas.microsoft.com/office/powerpoint/2010/main" val="215604378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xmlns="" id="{40173718-B0A9-4937-A278-2F4D7363D1C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72610" y="605929"/>
            <a:ext cx="10826455" cy="6089882"/>
          </a:xfrm>
        </p:spPr>
      </p:pic>
    </p:spTree>
    <p:extLst>
      <p:ext uri="{BB962C8B-B14F-4D97-AF65-F5344CB8AC3E}">
        <p14:creationId xmlns:p14="http://schemas.microsoft.com/office/powerpoint/2010/main" val="206301774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xmlns="" id="{7ACF76C9-AC95-500D-0A18-EC7E5B5B31C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0482" y="396607"/>
            <a:ext cx="11231634" cy="6317795"/>
          </a:xfrm>
        </p:spPr>
      </p:pic>
    </p:spTree>
    <p:extLst>
      <p:ext uri="{BB962C8B-B14F-4D97-AF65-F5344CB8AC3E}">
        <p14:creationId xmlns:p14="http://schemas.microsoft.com/office/powerpoint/2010/main" val="14768001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rcRect/>
          <a:stretch/>
        </p:blipFill>
        <p:spPr>
          <a:xfrm>
            <a:off x="808196" y="526055"/>
            <a:ext cx="11145104" cy="5805889"/>
          </a:xfrm>
          <a:prstGeom prst="rect">
            <a:avLst/>
          </a:prstGeom>
          <a:ln>
            <a:solidFill>
              <a:srgbClr val="FF0000"/>
            </a:solidFill>
          </a:ln>
        </p:spPr>
      </p:pic>
    </p:spTree>
    <p:extLst>
      <p:ext uri="{BB962C8B-B14F-4D97-AF65-F5344CB8AC3E}">
        <p14:creationId xmlns:p14="http://schemas.microsoft.com/office/powerpoint/2010/main" val="32530084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xmlns="" id="{481E828E-EF3D-FB8D-B37B-CAB3F3BE1541}"/>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1883884" y="561860"/>
            <a:ext cx="9661793" cy="6015210"/>
          </a:xfrm>
        </p:spPr>
      </p:pic>
    </p:spTree>
    <p:extLst>
      <p:ext uri="{BB962C8B-B14F-4D97-AF65-F5344CB8AC3E}">
        <p14:creationId xmlns:p14="http://schemas.microsoft.com/office/powerpoint/2010/main" val="12063622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52E04DF3-57F4-AD77-4DFC-9ADB633CDC11}"/>
              </a:ext>
            </a:extLst>
          </p:cNvPr>
          <p:cNvSpPr>
            <a:spLocks noGrp="1"/>
          </p:cNvSpPr>
          <p:nvPr>
            <p:ph idx="1"/>
          </p:nvPr>
        </p:nvSpPr>
        <p:spPr>
          <a:xfrm>
            <a:off x="1085941" y="855163"/>
            <a:ext cx="10528453" cy="5805889"/>
          </a:xfrm>
        </p:spPr>
        <p:txBody>
          <a:bodyPr>
            <a:normAutofit fontScale="25000" lnSpcReduction="20000"/>
          </a:bodyPr>
          <a:lstStyle/>
          <a:p>
            <a:pPr marL="0" indent="0">
              <a:spcBef>
                <a:spcPts val="15"/>
              </a:spcBef>
              <a:buNone/>
            </a:pPr>
            <a:r>
              <a:rPr lang="en-US" sz="1800" dirty="0">
                <a:effectLst/>
                <a:latin typeface="Times New Roman" panose="02020603050405020304" pitchFamily="18" charset="0"/>
                <a:ea typeface="Times New Roman" panose="02020603050405020304" pitchFamily="18" charset="0"/>
              </a:rPr>
              <a:t> </a:t>
            </a:r>
            <a:endParaRPr lang="en-IN" sz="1800" dirty="0">
              <a:effectLst/>
              <a:latin typeface="Times New Roman" panose="02020603050405020304" pitchFamily="18" charset="0"/>
              <a:ea typeface="Times New Roman" panose="02020603050405020304" pitchFamily="18" charset="0"/>
            </a:endParaRPr>
          </a:p>
          <a:p>
            <a:pPr marL="1575435" marR="2069465" indent="0" algn="ctr">
              <a:lnSpc>
                <a:spcPct val="113000"/>
              </a:lnSpc>
              <a:spcBef>
                <a:spcPts val="430"/>
              </a:spcBef>
              <a:buNone/>
            </a:pPr>
            <a:r>
              <a:rPr lang="en-US" sz="8600" dirty="0">
                <a:effectLst/>
                <a:latin typeface="Times New Roman" panose="02020603050405020304" pitchFamily="18" charset="0"/>
                <a:ea typeface="Times New Roman" panose="02020603050405020304" pitchFamily="18" charset="0"/>
              </a:rPr>
              <a:t>INSTITUTE</a:t>
            </a:r>
            <a:r>
              <a:rPr lang="en-US" sz="8600" spc="5" dirty="0">
                <a:effectLst/>
                <a:latin typeface="Times New Roman" panose="02020603050405020304" pitchFamily="18" charset="0"/>
                <a:ea typeface="Times New Roman" panose="02020603050405020304" pitchFamily="18" charset="0"/>
              </a:rPr>
              <a:t> </a:t>
            </a:r>
            <a:r>
              <a:rPr lang="en-US" sz="8600" dirty="0">
                <a:effectLst/>
                <a:latin typeface="Times New Roman" panose="02020603050405020304" pitchFamily="18" charset="0"/>
                <a:ea typeface="Times New Roman" panose="02020603050405020304" pitchFamily="18" charset="0"/>
              </a:rPr>
              <a:t>FOR</a:t>
            </a:r>
            <a:r>
              <a:rPr lang="en-US" sz="8600" spc="5" dirty="0">
                <a:effectLst/>
                <a:latin typeface="Times New Roman" panose="02020603050405020304" pitchFamily="18" charset="0"/>
                <a:ea typeface="Times New Roman" panose="02020603050405020304" pitchFamily="18" charset="0"/>
              </a:rPr>
              <a:t> </a:t>
            </a:r>
            <a:r>
              <a:rPr lang="en-US" sz="8600" dirty="0">
                <a:effectLst/>
                <a:latin typeface="Times New Roman" panose="02020603050405020304" pitchFamily="18" charset="0"/>
                <a:ea typeface="Times New Roman" panose="02020603050405020304" pitchFamily="18" charset="0"/>
              </a:rPr>
              <a:t>ADVANCED</a:t>
            </a:r>
            <a:r>
              <a:rPr lang="en-US" sz="8600" spc="-410" dirty="0">
                <a:effectLst/>
                <a:latin typeface="Times New Roman" panose="02020603050405020304" pitchFamily="18" charset="0"/>
                <a:ea typeface="Times New Roman" panose="02020603050405020304" pitchFamily="18" charset="0"/>
              </a:rPr>
              <a:t> </a:t>
            </a:r>
            <a:r>
              <a:rPr lang="en-US" sz="8600" dirty="0">
                <a:effectLst/>
                <a:latin typeface="Times New Roman" panose="02020603050405020304" pitchFamily="18" charset="0"/>
                <a:ea typeface="Times New Roman" panose="02020603050405020304" pitchFamily="18" charset="0"/>
              </a:rPr>
              <a:t>COMPUTING</a:t>
            </a:r>
            <a:r>
              <a:rPr lang="en-US" sz="8600" spc="20" dirty="0">
                <a:effectLst/>
                <a:latin typeface="Times New Roman" panose="02020603050405020304" pitchFamily="18" charset="0"/>
                <a:ea typeface="Times New Roman" panose="02020603050405020304" pitchFamily="18" charset="0"/>
              </a:rPr>
              <a:t> </a:t>
            </a:r>
            <a:r>
              <a:rPr lang="en-US" sz="8600" dirty="0">
                <a:effectLst/>
                <a:latin typeface="Times New Roman" panose="02020603050405020304" pitchFamily="18" charset="0"/>
                <a:ea typeface="Times New Roman" panose="02020603050405020304" pitchFamily="18" charset="0"/>
              </a:rPr>
              <a:t>AND</a:t>
            </a:r>
            <a:r>
              <a:rPr lang="en-US" sz="8600" spc="5" dirty="0">
                <a:effectLst/>
                <a:latin typeface="Times New Roman" panose="02020603050405020304" pitchFamily="18" charset="0"/>
                <a:ea typeface="Times New Roman" panose="02020603050405020304" pitchFamily="18" charset="0"/>
              </a:rPr>
              <a:t> </a:t>
            </a:r>
            <a:r>
              <a:rPr lang="en-US" sz="8600" dirty="0">
                <a:effectLst/>
                <a:latin typeface="Times New Roman" panose="02020603050405020304" pitchFamily="18" charset="0"/>
                <a:ea typeface="Times New Roman" panose="02020603050405020304" pitchFamily="18" charset="0"/>
              </a:rPr>
              <a:t>SOFTWARE DEVELOPMENT</a:t>
            </a:r>
            <a:r>
              <a:rPr lang="en-US" sz="8600" spc="5" dirty="0">
                <a:effectLst/>
                <a:latin typeface="Times New Roman" panose="02020603050405020304" pitchFamily="18" charset="0"/>
                <a:ea typeface="Times New Roman" panose="02020603050405020304" pitchFamily="18" charset="0"/>
              </a:rPr>
              <a:t> </a:t>
            </a:r>
            <a:r>
              <a:rPr lang="en-US" sz="8600" dirty="0">
                <a:effectLst/>
                <a:latin typeface="Times New Roman" panose="02020603050405020304" pitchFamily="18" charset="0"/>
                <a:ea typeface="Times New Roman" panose="02020603050405020304" pitchFamily="18" charset="0"/>
              </a:rPr>
              <a:t>AKURDI,</a:t>
            </a:r>
            <a:r>
              <a:rPr lang="en-US" sz="8600" spc="5" dirty="0">
                <a:effectLst/>
                <a:latin typeface="Times New Roman" panose="02020603050405020304" pitchFamily="18" charset="0"/>
                <a:ea typeface="Times New Roman" panose="02020603050405020304" pitchFamily="18" charset="0"/>
              </a:rPr>
              <a:t> </a:t>
            </a:r>
            <a:r>
              <a:rPr lang="en-US" sz="8600" dirty="0">
                <a:effectLst/>
                <a:latin typeface="Times New Roman" panose="02020603050405020304" pitchFamily="18" charset="0"/>
                <a:ea typeface="Times New Roman" panose="02020603050405020304" pitchFamily="18" charset="0"/>
              </a:rPr>
              <a:t>PUNE</a:t>
            </a:r>
            <a:endParaRPr lang="en-IN" sz="8600" dirty="0">
              <a:latin typeface="Times New Roman" panose="02020603050405020304" pitchFamily="18" charset="0"/>
              <a:ea typeface="Times New Roman" panose="02020603050405020304" pitchFamily="18" charset="0"/>
            </a:endParaRPr>
          </a:p>
          <a:p>
            <a:pPr marL="1575435" marR="2069465" indent="0" algn="ctr">
              <a:lnSpc>
                <a:spcPct val="113000"/>
              </a:lnSpc>
              <a:spcBef>
                <a:spcPts val="430"/>
              </a:spcBef>
              <a:buNone/>
            </a:pPr>
            <a:endParaRPr lang="en-IN" sz="8600" dirty="0">
              <a:effectLst/>
              <a:latin typeface="Times New Roman" panose="02020603050405020304" pitchFamily="18" charset="0"/>
              <a:ea typeface="Times New Roman" panose="02020603050405020304" pitchFamily="18" charset="0"/>
            </a:endParaRPr>
          </a:p>
          <a:p>
            <a:pPr marL="0" indent="0">
              <a:buNone/>
            </a:pPr>
            <a:r>
              <a:rPr lang="en-US" sz="8600" dirty="0">
                <a:latin typeface="Times New Roman" panose="02020603050405020304" pitchFamily="18" charset="0"/>
                <a:ea typeface="Times New Roman" panose="02020603050405020304" pitchFamily="18" charset="0"/>
              </a:rPr>
              <a:t>                                                      </a:t>
            </a:r>
            <a:r>
              <a:rPr lang="en-US" sz="8600" dirty="0">
                <a:effectLst/>
                <a:latin typeface="Times New Roman" panose="02020603050405020304" pitchFamily="18" charset="0"/>
                <a:ea typeface="Times New Roman" panose="02020603050405020304" pitchFamily="18" charset="0"/>
              </a:rPr>
              <a:t>Documentation</a:t>
            </a:r>
            <a:r>
              <a:rPr lang="en-US" sz="8600" spc="-100" dirty="0">
                <a:effectLst/>
                <a:latin typeface="Times New Roman" panose="02020603050405020304" pitchFamily="18" charset="0"/>
                <a:ea typeface="Times New Roman" panose="02020603050405020304" pitchFamily="18" charset="0"/>
              </a:rPr>
              <a:t> </a:t>
            </a:r>
            <a:r>
              <a:rPr lang="en-US" sz="8600" dirty="0">
                <a:effectLst/>
                <a:latin typeface="Times New Roman" panose="02020603050405020304" pitchFamily="18" charset="0"/>
                <a:ea typeface="Times New Roman" panose="02020603050405020304" pitchFamily="18" charset="0"/>
              </a:rPr>
              <a:t>On</a:t>
            </a:r>
            <a:endParaRPr lang="en-IN" sz="8600" dirty="0">
              <a:effectLst/>
              <a:latin typeface="Times New Roman" panose="02020603050405020304" pitchFamily="18" charset="0"/>
              <a:ea typeface="Times New Roman" panose="02020603050405020304" pitchFamily="18" charset="0"/>
            </a:endParaRPr>
          </a:p>
          <a:p>
            <a:pPr marL="0" indent="0">
              <a:spcBef>
                <a:spcPts val="30"/>
              </a:spcBef>
              <a:buNone/>
            </a:pPr>
            <a:r>
              <a:rPr lang="en-US" sz="8600" dirty="0">
                <a:effectLst/>
                <a:latin typeface="Times New Roman" panose="02020603050405020304" pitchFamily="18" charset="0"/>
                <a:ea typeface="Times New Roman" panose="02020603050405020304" pitchFamily="18" charset="0"/>
              </a:rPr>
              <a:t> </a:t>
            </a:r>
            <a:endParaRPr lang="en-IN" sz="8600" dirty="0">
              <a:effectLst/>
              <a:latin typeface="Times New Roman" panose="02020603050405020304" pitchFamily="18" charset="0"/>
              <a:ea typeface="Times New Roman" panose="02020603050405020304" pitchFamily="18" charset="0"/>
            </a:endParaRPr>
          </a:p>
          <a:p>
            <a:pPr marL="1207770" marR="1697990" indent="0" algn="ctr">
              <a:lnSpc>
                <a:spcPts val="1835"/>
              </a:lnSpc>
              <a:spcAft>
                <a:spcPts val="0"/>
              </a:spcAft>
              <a:buNone/>
            </a:pPr>
            <a:r>
              <a:rPr lang="en-US" sz="8600" b="1" dirty="0">
                <a:effectLst/>
                <a:latin typeface="Times New Roman" panose="02020603050405020304" pitchFamily="18" charset="0"/>
                <a:ea typeface="Times New Roman" panose="02020603050405020304" pitchFamily="18" charset="0"/>
              </a:rPr>
              <a:t>“</a:t>
            </a:r>
            <a:r>
              <a:rPr lang="en-US" sz="8600" b="1" dirty="0" err="1">
                <a:effectLst/>
                <a:latin typeface="Times New Roman" panose="02020603050405020304" pitchFamily="18" charset="0"/>
                <a:ea typeface="Times New Roman" panose="02020603050405020304" pitchFamily="18" charset="0"/>
              </a:rPr>
              <a:t>EDairy</a:t>
            </a:r>
            <a:r>
              <a:rPr lang="en-US" sz="8600" b="1" dirty="0">
                <a:effectLst/>
                <a:latin typeface="Times New Roman" panose="02020603050405020304" pitchFamily="18" charset="0"/>
                <a:ea typeface="Times New Roman" panose="02020603050405020304" pitchFamily="18" charset="0"/>
              </a:rPr>
              <a:t> System”  </a:t>
            </a:r>
            <a:endParaRPr lang="en-IN" sz="8600" dirty="0">
              <a:effectLst/>
              <a:latin typeface="Times New Roman" panose="02020603050405020304" pitchFamily="18" charset="0"/>
              <a:ea typeface="Times New Roman" panose="02020603050405020304" pitchFamily="18" charset="0"/>
            </a:endParaRPr>
          </a:p>
          <a:p>
            <a:pPr marL="1575435" marR="2058670" indent="0" algn="ctr">
              <a:lnSpc>
                <a:spcPts val="1835"/>
              </a:lnSpc>
              <a:spcAft>
                <a:spcPts val="0"/>
              </a:spcAft>
              <a:buNone/>
            </a:pPr>
            <a:r>
              <a:rPr lang="en-US" sz="8600" dirty="0">
                <a:effectLst/>
                <a:latin typeface="Times New Roman" panose="02020603050405020304" pitchFamily="18" charset="0"/>
                <a:ea typeface="Times New Roman" panose="02020603050405020304" pitchFamily="18" charset="0"/>
              </a:rPr>
              <a:t>PG-DAC March 2023</a:t>
            </a:r>
            <a:endParaRPr lang="en-IN" sz="8600" dirty="0">
              <a:effectLst/>
              <a:latin typeface="Times New Roman" panose="02020603050405020304" pitchFamily="18" charset="0"/>
              <a:ea typeface="Times New Roman" panose="02020603050405020304" pitchFamily="18" charset="0"/>
            </a:endParaRPr>
          </a:p>
          <a:p>
            <a:pPr marL="0" indent="0">
              <a:buNone/>
            </a:pPr>
            <a:r>
              <a:rPr lang="en-US" sz="8600" dirty="0">
                <a:effectLst/>
                <a:latin typeface="Times New Roman" panose="02020603050405020304" pitchFamily="18" charset="0"/>
                <a:ea typeface="Times New Roman" panose="02020603050405020304" pitchFamily="18" charset="0"/>
              </a:rPr>
              <a:t> </a:t>
            </a:r>
            <a:endParaRPr lang="en-IN" sz="8600" dirty="0">
              <a:effectLst/>
              <a:latin typeface="Times New Roman" panose="02020603050405020304" pitchFamily="18" charset="0"/>
              <a:ea typeface="Times New Roman" panose="02020603050405020304" pitchFamily="18" charset="0"/>
            </a:endParaRPr>
          </a:p>
          <a:p>
            <a:pPr marL="0" indent="0">
              <a:spcBef>
                <a:spcPts val="45"/>
              </a:spcBef>
              <a:buNone/>
            </a:pPr>
            <a:r>
              <a:rPr lang="en-US" sz="8600" dirty="0">
                <a:effectLst/>
                <a:latin typeface="Times New Roman" panose="02020603050405020304" pitchFamily="18" charset="0"/>
                <a:ea typeface="Times New Roman" panose="02020603050405020304" pitchFamily="18" charset="0"/>
              </a:rPr>
              <a:t> </a:t>
            </a:r>
            <a:r>
              <a:rPr lang="en-IN" sz="8600" dirty="0">
                <a:latin typeface="Times New Roman" panose="02020603050405020304" pitchFamily="18" charset="0"/>
                <a:ea typeface="Times New Roman" panose="02020603050405020304" pitchFamily="18" charset="0"/>
              </a:rPr>
              <a:t>                                                          </a:t>
            </a:r>
            <a:r>
              <a:rPr lang="en-US" sz="8600" i="1" u="sng" dirty="0">
                <a:effectLst/>
                <a:latin typeface="Times New Roman" panose="02020603050405020304" pitchFamily="18" charset="0"/>
                <a:ea typeface="Times New Roman" panose="02020603050405020304" pitchFamily="18" charset="0"/>
              </a:rPr>
              <a:t>Submitted</a:t>
            </a:r>
            <a:r>
              <a:rPr lang="en-US" sz="8600" i="1" u="sng" spc="-15" dirty="0">
                <a:effectLst/>
                <a:latin typeface="Times New Roman" panose="02020603050405020304" pitchFamily="18" charset="0"/>
                <a:ea typeface="Times New Roman" panose="02020603050405020304" pitchFamily="18" charset="0"/>
              </a:rPr>
              <a:t> </a:t>
            </a:r>
            <a:r>
              <a:rPr lang="en-US" sz="8600" i="1" u="sng" dirty="0">
                <a:effectLst/>
                <a:latin typeface="Times New Roman" panose="02020603050405020304" pitchFamily="18" charset="0"/>
                <a:ea typeface="Times New Roman" panose="02020603050405020304" pitchFamily="18" charset="0"/>
              </a:rPr>
              <a:t>By:</a:t>
            </a:r>
            <a:endParaRPr lang="en-IN" sz="8600" dirty="0">
              <a:effectLst/>
              <a:latin typeface="Times New Roman" panose="02020603050405020304" pitchFamily="18" charset="0"/>
              <a:ea typeface="Times New Roman" panose="02020603050405020304" pitchFamily="18" charset="0"/>
            </a:endParaRPr>
          </a:p>
          <a:p>
            <a:pPr marL="1575435" marR="2062480" indent="0" algn="ctr">
              <a:spcBef>
                <a:spcPts val="60"/>
              </a:spcBef>
              <a:spcAft>
                <a:spcPts val="0"/>
              </a:spcAft>
              <a:buNone/>
            </a:pPr>
            <a:r>
              <a:rPr lang="en-US" sz="8600" b="1" dirty="0">
                <a:effectLst/>
                <a:latin typeface="Times New Roman" panose="02020603050405020304" pitchFamily="18" charset="0"/>
                <a:ea typeface="Times New Roman" panose="02020603050405020304" pitchFamily="18" charset="0"/>
              </a:rPr>
              <a:t>Group</a:t>
            </a:r>
            <a:r>
              <a:rPr lang="en-US" sz="8600" b="1" spc="-10" dirty="0">
                <a:effectLst/>
                <a:latin typeface="Times New Roman" panose="02020603050405020304" pitchFamily="18" charset="0"/>
                <a:ea typeface="Times New Roman" panose="02020603050405020304" pitchFamily="18" charset="0"/>
              </a:rPr>
              <a:t> </a:t>
            </a:r>
            <a:r>
              <a:rPr lang="en-US" sz="8600" b="1" dirty="0">
                <a:effectLst/>
                <a:latin typeface="Times New Roman" panose="02020603050405020304" pitchFamily="18" charset="0"/>
                <a:ea typeface="Times New Roman" panose="02020603050405020304" pitchFamily="18" charset="0"/>
              </a:rPr>
              <a:t>No:</a:t>
            </a:r>
            <a:r>
              <a:rPr lang="en-US" sz="8600" b="1" spc="-5" dirty="0">
                <a:effectLst/>
                <a:latin typeface="Times New Roman" panose="02020603050405020304" pitchFamily="18" charset="0"/>
                <a:ea typeface="Times New Roman" panose="02020603050405020304" pitchFamily="18" charset="0"/>
              </a:rPr>
              <a:t> </a:t>
            </a:r>
            <a:r>
              <a:rPr lang="en-US" sz="8600" b="1" dirty="0">
                <a:effectLst/>
                <a:latin typeface="Times New Roman" panose="02020603050405020304" pitchFamily="18" charset="0"/>
                <a:ea typeface="Times New Roman" panose="02020603050405020304" pitchFamily="18" charset="0"/>
              </a:rPr>
              <a:t>54</a:t>
            </a:r>
            <a:endParaRPr lang="en-IN" sz="8600" dirty="0">
              <a:effectLst/>
              <a:latin typeface="Times New Roman" panose="02020603050405020304" pitchFamily="18" charset="0"/>
              <a:ea typeface="Times New Roman" panose="02020603050405020304" pitchFamily="18" charset="0"/>
            </a:endParaRPr>
          </a:p>
          <a:p>
            <a:pPr marL="0" indent="0">
              <a:buNone/>
            </a:pPr>
            <a:r>
              <a:rPr lang="en-US" sz="8600" dirty="0">
                <a:effectLst/>
                <a:latin typeface="Times New Roman" panose="02020603050405020304" pitchFamily="18" charset="0"/>
                <a:ea typeface="Times New Roman" panose="02020603050405020304" pitchFamily="18" charset="0"/>
              </a:rPr>
              <a:t> </a:t>
            </a:r>
            <a:endParaRPr lang="en-IN" sz="8600" dirty="0">
              <a:effectLst/>
              <a:latin typeface="Times New Roman" panose="02020603050405020304" pitchFamily="18" charset="0"/>
              <a:ea typeface="Times New Roman" panose="02020603050405020304" pitchFamily="18" charset="0"/>
            </a:endParaRPr>
          </a:p>
          <a:p>
            <a:pPr marL="0" indent="0">
              <a:buNone/>
            </a:pPr>
            <a:r>
              <a:rPr lang="en-US" sz="8600" dirty="0">
                <a:effectLst/>
                <a:latin typeface="Times New Roman" panose="02020603050405020304" pitchFamily="18" charset="0"/>
                <a:ea typeface="Times New Roman" panose="02020603050405020304" pitchFamily="18" charset="0"/>
              </a:rPr>
              <a:t> </a:t>
            </a:r>
            <a:endParaRPr lang="en-IN" sz="8600" dirty="0">
              <a:effectLst/>
              <a:latin typeface="Times New Roman" panose="02020603050405020304" pitchFamily="18" charset="0"/>
              <a:ea typeface="Times New Roman" panose="02020603050405020304" pitchFamily="18" charset="0"/>
            </a:endParaRPr>
          </a:p>
          <a:p>
            <a:pPr marL="0" indent="0">
              <a:buNone/>
            </a:pPr>
            <a:r>
              <a:rPr lang="en-US" sz="8600" dirty="0">
                <a:effectLst/>
                <a:latin typeface="Times New Roman" panose="02020603050405020304" pitchFamily="18" charset="0"/>
                <a:ea typeface="Times New Roman" panose="02020603050405020304" pitchFamily="18" charset="0"/>
              </a:rPr>
              <a:t> </a:t>
            </a:r>
            <a:endParaRPr lang="en-IN" sz="8600" dirty="0">
              <a:effectLst/>
              <a:latin typeface="Times New Roman" panose="02020603050405020304" pitchFamily="18" charset="0"/>
              <a:ea typeface="Times New Roman" panose="02020603050405020304" pitchFamily="18" charset="0"/>
            </a:endParaRPr>
          </a:p>
          <a:p>
            <a:pPr marL="0" indent="0">
              <a:buNone/>
              <a:tabLst>
                <a:tab pos="4859020" algn="l"/>
              </a:tabLst>
            </a:pPr>
            <a:r>
              <a:rPr lang="en-US" sz="8600" b="1" dirty="0">
                <a:effectLst/>
                <a:latin typeface="Times New Roman" panose="02020603050405020304" pitchFamily="18" charset="0"/>
                <a:ea typeface="Times New Roman" panose="02020603050405020304" pitchFamily="18" charset="0"/>
              </a:rPr>
              <a:t> Mr. Rohit</a:t>
            </a:r>
            <a:r>
              <a:rPr lang="en-US" sz="8600" b="1" spc="-30" dirty="0">
                <a:effectLst/>
                <a:latin typeface="Times New Roman" panose="02020603050405020304" pitchFamily="18" charset="0"/>
                <a:ea typeface="Times New Roman" panose="02020603050405020304" pitchFamily="18" charset="0"/>
              </a:rPr>
              <a:t> </a:t>
            </a:r>
            <a:r>
              <a:rPr lang="en-US" sz="8600" b="1" dirty="0" err="1">
                <a:effectLst/>
                <a:latin typeface="Times New Roman" panose="02020603050405020304" pitchFamily="18" charset="0"/>
                <a:ea typeface="Times New Roman" panose="02020603050405020304" pitchFamily="18" charset="0"/>
              </a:rPr>
              <a:t>Puranik</a:t>
            </a:r>
            <a:r>
              <a:rPr lang="en-US" sz="8600" b="1" dirty="0">
                <a:effectLst/>
                <a:latin typeface="Times New Roman" panose="02020603050405020304" pitchFamily="18" charset="0"/>
                <a:ea typeface="Times New Roman" panose="02020603050405020304" pitchFamily="18" charset="0"/>
              </a:rPr>
              <a:t>                                                       Mrs.</a:t>
            </a:r>
            <a:r>
              <a:rPr lang="en-US" sz="8600" b="1" spc="-90" dirty="0">
                <a:effectLst/>
                <a:latin typeface="Times New Roman" panose="02020603050405020304" pitchFamily="18" charset="0"/>
                <a:ea typeface="Times New Roman" panose="02020603050405020304" pitchFamily="18" charset="0"/>
              </a:rPr>
              <a:t> </a:t>
            </a:r>
            <a:r>
              <a:rPr lang="en-US" sz="8600" b="1" dirty="0" err="1" smtClean="0">
                <a:effectLst/>
                <a:latin typeface="Times New Roman" panose="02020603050405020304" pitchFamily="18" charset="0"/>
                <a:ea typeface="Times New Roman" panose="02020603050405020304" pitchFamily="18" charset="0"/>
              </a:rPr>
              <a:t>Geeta</a:t>
            </a:r>
            <a:r>
              <a:rPr lang="en-US" sz="8600" b="1" dirty="0" smtClean="0">
                <a:effectLst/>
                <a:latin typeface="Times New Roman" panose="02020603050405020304" pitchFamily="18" charset="0"/>
                <a:ea typeface="Times New Roman" panose="02020603050405020304" pitchFamily="18" charset="0"/>
              </a:rPr>
              <a:t> </a:t>
            </a:r>
            <a:r>
              <a:rPr lang="en-US" sz="8600" b="1" dirty="0" err="1">
                <a:effectLst/>
                <a:latin typeface="Times New Roman" panose="02020603050405020304" pitchFamily="18" charset="0"/>
                <a:ea typeface="Times New Roman" panose="02020603050405020304" pitchFamily="18" charset="0"/>
              </a:rPr>
              <a:t>Darunte</a:t>
            </a:r>
            <a:endParaRPr lang="en-IN" sz="8600" dirty="0">
              <a:effectLst/>
              <a:latin typeface="Times New Roman" panose="02020603050405020304" pitchFamily="18" charset="0"/>
              <a:ea typeface="Times New Roman" panose="02020603050405020304" pitchFamily="18" charset="0"/>
            </a:endParaRPr>
          </a:p>
          <a:p>
            <a:pPr marL="0" indent="0">
              <a:spcBef>
                <a:spcPts val="5"/>
              </a:spcBef>
              <a:spcAft>
                <a:spcPts val="0"/>
              </a:spcAft>
              <a:buNone/>
              <a:tabLst>
                <a:tab pos="5058410" algn="l"/>
              </a:tabLst>
            </a:pPr>
            <a:r>
              <a:rPr lang="en-US" sz="8600" b="1" dirty="0">
                <a:effectLst/>
                <a:latin typeface="Times New Roman" panose="02020603050405020304" pitchFamily="18" charset="0"/>
                <a:ea typeface="Times New Roman" panose="02020603050405020304" pitchFamily="18" charset="0"/>
              </a:rPr>
              <a:t>Centre</a:t>
            </a:r>
            <a:r>
              <a:rPr lang="en-US" sz="8600" b="1" spc="-5" dirty="0">
                <a:effectLst/>
                <a:latin typeface="Times New Roman" panose="02020603050405020304" pitchFamily="18" charset="0"/>
                <a:ea typeface="Times New Roman" panose="02020603050405020304" pitchFamily="18" charset="0"/>
              </a:rPr>
              <a:t> </a:t>
            </a:r>
            <a:r>
              <a:rPr lang="en-US" sz="8600" b="1" dirty="0">
                <a:effectLst/>
                <a:latin typeface="Times New Roman" panose="02020603050405020304" pitchFamily="18" charset="0"/>
                <a:ea typeface="Times New Roman" panose="02020603050405020304" pitchFamily="18" charset="0"/>
              </a:rPr>
              <a:t>Coordinator                                                           Project</a:t>
            </a:r>
            <a:r>
              <a:rPr lang="en-US" sz="8600" b="1" spc="-25" dirty="0">
                <a:effectLst/>
                <a:latin typeface="Times New Roman" panose="02020603050405020304" pitchFamily="18" charset="0"/>
                <a:ea typeface="Times New Roman" panose="02020603050405020304" pitchFamily="18" charset="0"/>
              </a:rPr>
              <a:t> </a:t>
            </a:r>
            <a:r>
              <a:rPr lang="en-US" sz="8600" b="1" dirty="0">
                <a:effectLst/>
                <a:latin typeface="Times New Roman" panose="02020603050405020304" pitchFamily="18" charset="0"/>
                <a:ea typeface="Times New Roman" panose="02020603050405020304" pitchFamily="18" charset="0"/>
              </a:rPr>
              <a:t>Guide</a:t>
            </a:r>
            <a:endParaRPr lang="en-IN" sz="8600" dirty="0">
              <a:effectLst/>
              <a:latin typeface="Times New Roman" panose="02020603050405020304" pitchFamily="18" charset="0"/>
              <a:ea typeface="Times New Roman" panose="02020603050405020304" pitchFamily="18" charset="0"/>
            </a:endParaRPr>
          </a:p>
          <a:p>
            <a:endParaRPr lang="en-IN" dirty="0"/>
          </a:p>
        </p:txBody>
      </p:sp>
      <p:pic>
        <p:nvPicPr>
          <p:cNvPr id="4" name="Picture 2" descr="Institute for Advanced Computing and Software Development (IACSD) logo">
            <a:extLst>
              <a:ext uri="{FF2B5EF4-FFF2-40B4-BE49-F238E27FC236}">
                <a16:creationId xmlns:a16="http://schemas.microsoft.com/office/drawing/2014/main" xmlns="" id="{D73877DE-B97D-DBFE-C30B-CE41355CFE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7606" y="196948"/>
            <a:ext cx="1905000" cy="19050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xmlns="" id="{B5DC4C7D-CB7F-BD9F-FBD7-0B8F1E95E29E}"/>
              </a:ext>
            </a:extLst>
          </p:cNvPr>
          <p:cNvPicPr>
            <a:picLocks noChangeAspect="1"/>
          </p:cNvPicPr>
          <p:nvPr/>
        </p:nvPicPr>
        <p:blipFill>
          <a:blip r:embed="rId3"/>
          <a:stretch>
            <a:fillRect/>
          </a:stretch>
        </p:blipFill>
        <p:spPr>
          <a:xfrm>
            <a:off x="9289399" y="416809"/>
            <a:ext cx="2603148" cy="876708"/>
          </a:xfrm>
          <a:prstGeom prst="rect">
            <a:avLst/>
          </a:prstGeom>
        </p:spPr>
      </p:pic>
    </p:spTree>
    <p:extLst>
      <p:ext uri="{BB962C8B-B14F-4D97-AF65-F5344CB8AC3E}">
        <p14:creationId xmlns:p14="http://schemas.microsoft.com/office/powerpoint/2010/main" val="60053393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xmlns="" id="{E10DEBB1-674F-FBFC-074A-431BED9654D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17783" y="187892"/>
            <a:ext cx="9243152" cy="6488330"/>
          </a:xfrm>
        </p:spPr>
      </p:pic>
    </p:spTree>
    <p:extLst>
      <p:ext uri="{BB962C8B-B14F-4D97-AF65-F5344CB8AC3E}">
        <p14:creationId xmlns:p14="http://schemas.microsoft.com/office/powerpoint/2010/main" val="2069442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xmlns="" id="{E39E8B74-61ED-3BD5-A7C7-00E0688C5AE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88048" y="727113"/>
            <a:ext cx="10302545" cy="5795182"/>
          </a:xfrm>
        </p:spPr>
      </p:pic>
    </p:spTree>
    <p:extLst>
      <p:ext uri="{BB962C8B-B14F-4D97-AF65-F5344CB8AC3E}">
        <p14:creationId xmlns:p14="http://schemas.microsoft.com/office/powerpoint/2010/main" val="1887972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xmlns="" id="{74F92C34-56AC-2818-2BE0-29652800DCE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49986" y="462708"/>
            <a:ext cx="9408404" cy="6290632"/>
          </a:xfrm>
        </p:spPr>
      </p:pic>
    </p:spTree>
    <p:extLst>
      <p:ext uri="{BB962C8B-B14F-4D97-AF65-F5344CB8AC3E}">
        <p14:creationId xmlns:p14="http://schemas.microsoft.com/office/powerpoint/2010/main" val="31092253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xmlns="" id="{BBC9B2BB-9088-4474-E462-8A7448B8843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0482" y="396607"/>
            <a:ext cx="11132482" cy="6262022"/>
          </a:xfrm>
        </p:spPr>
      </p:pic>
    </p:spTree>
    <p:extLst>
      <p:ext uri="{BB962C8B-B14F-4D97-AF65-F5344CB8AC3E}">
        <p14:creationId xmlns:p14="http://schemas.microsoft.com/office/powerpoint/2010/main" val="22224234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xmlns="" id="{3934A8BF-017C-129E-7E34-F09D3390A4F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80896" y="385589"/>
            <a:ext cx="11261686" cy="6334699"/>
          </a:xfrm>
        </p:spPr>
      </p:pic>
    </p:spTree>
    <p:extLst>
      <p:ext uri="{BB962C8B-B14F-4D97-AF65-F5344CB8AC3E}">
        <p14:creationId xmlns:p14="http://schemas.microsoft.com/office/powerpoint/2010/main" val="25030842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xmlns="" id="{8A9AE849-7C15-EB9A-47B2-BE54E2ED1E7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76752" y="495759"/>
            <a:ext cx="10945195" cy="6156673"/>
          </a:xfrm>
        </p:spPr>
      </p:pic>
    </p:spTree>
    <p:extLst>
      <p:ext uri="{BB962C8B-B14F-4D97-AF65-F5344CB8AC3E}">
        <p14:creationId xmlns:p14="http://schemas.microsoft.com/office/powerpoint/2010/main" val="4470420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xmlns="" id="{F0C3C7EA-61A1-0B3E-951C-ABEE3C717D6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96338" y="506776"/>
            <a:ext cx="10967902" cy="6169446"/>
          </a:xfrm>
        </p:spPr>
      </p:pic>
    </p:spTree>
    <p:extLst>
      <p:ext uri="{BB962C8B-B14F-4D97-AF65-F5344CB8AC3E}">
        <p14:creationId xmlns:p14="http://schemas.microsoft.com/office/powerpoint/2010/main" val="23730172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xmlns="" id="{64BC3A98-BC59-F544-4E81-005D13D5173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82968" y="330505"/>
            <a:ext cx="11205927" cy="6303335"/>
          </a:xfrm>
        </p:spPr>
      </p:pic>
    </p:spTree>
    <p:extLst>
      <p:ext uri="{BB962C8B-B14F-4D97-AF65-F5344CB8AC3E}">
        <p14:creationId xmlns:p14="http://schemas.microsoft.com/office/powerpoint/2010/main" val="35670360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xmlns="" id="{42691E4A-AA11-8BB2-8F1A-303044F70AC7}"/>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672028" y="436852"/>
            <a:ext cx="11150967" cy="6272420"/>
          </a:xfrm>
        </p:spPr>
      </p:pic>
    </p:spTree>
    <p:extLst>
      <p:ext uri="{BB962C8B-B14F-4D97-AF65-F5344CB8AC3E}">
        <p14:creationId xmlns:p14="http://schemas.microsoft.com/office/powerpoint/2010/main" val="37915766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xmlns="" id="{5E0F50DB-48E4-A0EF-E6FA-B91C4334777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0482" y="396607"/>
            <a:ext cx="11007074" cy="6191480"/>
          </a:xfrm>
        </p:spPr>
      </p:pic>
    </p:spTree>
    <p:extLst>
      <p:ext uri="{BB962C8B-B14F-4D97-AF65-F5344CB8AC3E}">
        <p14:creationId xmlns:p14="http://schemas.microsoft.com/office/powerpoint/2010/main" val="14617421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solidFill>
                  <a:schemeClr val="accent1">
                    <a:lumMod val="75000"/>
                  </a:schemeClr>
                </a:solidFill>
                <a:latin typeface="Times New Roman" panose="02020603050405020304" pitchFamily="18" charset="0"/>
                <a:cs typeface="Times New Roman" panose="02020603050405020304" pitchFamily="18" charset="0"/>
              </a:rPr>
              <a:t>	Project Introduction</a:t>
            </a:r>
            <a:endParaRPr lang="en-IN" dirty="0"/>
          </a:p>
        </p:txBody>
      </p:sp>
      <p:sp>
        <p:nvSpPr>
          <p:cNvPr id="3" name="Content Placeholder 2"/>
          <p:cNvSpPr>
            <a:spLocks noGrp="1"/>
          </p:cNvSpPr>
          <p:nvPr>
            <p:ph idx="1"/>
          </p:nvPr>
        </p:nvSpPr>
        <p:spPr>
          <a:xfrm>
            <a:off x="2592924" y="1575582"/>
            <a:ext cx="8911687" cy="4335640"/>
          </a:xfrm>
        </p:spPr>
        <p:txBody>
          <a:bodyPr>
            <a:normAutofit lnSpcReduction="10000"/>
          </a:bodyPr>
          <a:lstStyle/>
          <a:p>
            <a:pPr marL="603250" indent="0" algn="just">
              <a:lnSpc>
                <a:spcPct val="115000"/>
              </a:lnSpc>
              <a:buNone/>
            </a:pPr>
            <a:r>
              <a:rPr lang="en-US" sz="1800" dirty="0">
                <a:effectLst/>
                <a:latin typeface="Times New Roman" panose="02020603050405020304" pitchFamily="18" charset="0"/>
                <a:ea typeface="Times New Roman" panose="02020603050405020304" pitchFamily="18" charset="0"/>
              </a:rPr>
              <a:t> </a:t>
            </a:r>
            <a:endParaRPr lang="en-IN" sz="1800" dirty="0">
              <a:effectLst/>
              <a:latin typeface="Times New Roman" panose="02020603050405020304" pitchFamily="18" charset="0"/>
              <a:ea typeface="Times New Roman" panose="02020603050405020304" pitchFamily="18" charset="0"/>
            </a:endParaRPr>
          </a:p>
          <a:p>
            <a:pPr marL="603250" indent="311150" algn="just">
              <a:lnSpc>
                <a:spcPct val="150000"/>
              </a:lnSpc>
            </a:pPr>
            <a:r>
              <a:rPr lang="en-US" sz="2400" dirty="0">
                <a:effectLst/>
                <a:latin typeface="Times New Roman" panose="02020603050405020304" pitchFamily="18" charset="0"/>
                <a:ea typeface="Times New Roman" panose="02020603050405020304" pitchFamily="18" charset="0"/>
              </a:rPr>
              <a:t>The E-Dairy System project is a collaborative effort to create a secure online platform to  provide the helpful </a:t>
            </a:r>
            <a:r>
              <a:rPr lang="en-US" sz="2400" dirty="0" err="1">
                <a:effectLst/>
                <a:latin typeface="Times New Roman" panose="02020603050405020304" pitchFamily="18" charset="0"/>
                <a:ea typeface="Times New Roman" panose="02020603050405020304" pitchFamily="18" charset="0"/>
              </a:rPr>
              <a:t>fresh,pure</a:t>
            </a:r>
            <a:r>
              <a:rPr lang="en-US" sz="2400" dirty="0">
                <a:effectLst/>
                <a:latin typeface="Times New Roman" panose="02020603050405020304" pitchFamily="18" charset="0"/>
                <a:ea typeface="Times New Roman" panose="02020603050405020304" pitchFamily="18" charset="0"/>
              </a:rPr>
              <a:t> Dairy Products to the users or customers at </a:t>
            </a:r>
            <a:r>
              <a:rPr lang="en-US" sz="2400" dirty="0" err="1">
                <a:effectLst/>
                <a:latin typeface="Times New Roman" panose="02020603050405020304" pitchFamily="18" charset="0"/>
                <a:ea typeface="Times New Roman" panose="02020603050405020304" pitchFamily="18" charset="0"/>
              </a:rPr>
              <a:t>doorstep.The</a:t>
            </a:r>
            <a:r>
              <a:rPr lang="en-US" sz="2400" dirty="0">
                <a:effectLst/>
                <a:latin typeface="Times New Roman" panose="02020603050405020304" pitchFamily="18" charset="0"/>
                <a:ea typeface="Times New Roman" panose="02020603050405020304" pitchFamily="18" charset="0"/>
              </a:rPr>
              <a:t> E-Dairy System project will allow product providers to list their products on an online application and to accept the payment directly from the users or customers. This will help the users/customers to get  real taste of the products which are available on the application.</a:t>
            </a:r>
            <a:endParaRPr lang="en-IN" sz="2400" dirty="0">
              <a:effectLst/>
              <a:latin typeface="Times New Roman" panose="02020603050405020304" pitchFamily="18" charset="0"/>
              <a:ea typeface="Times New Roman" panose="02020603050405020304" pitchFamily="18" charset="0"/>
            </a:endParaRPr>
          </a:p>
          <a:p>
            <a:pPr algn="just"/>
            <a:endParaRPr lang="en-IN" dirty="0"/>
          </a:p>
        </p:txBody>
      </p:sp>
    </p:spTree>
    <p:extLst>
      <p:ext uri="{BB962C8B-B14F-4D97-AF65-F5344CB8AC3E}">
        <p14:creationId xmlns:p14="http://schemas.microsoft.com/office/powerpoint/2010/main" val="350797043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xmlns="" id="{223DA34E-0987-030D-9AED-201338232FFB}"/>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541726" y="363557"/>
            <a:ext cx="11037002" cy="6208314"/>
          </a:xfrm>
        </p:spPr>
      </p:pic>
    </p:spTree>
    <p:extLst>
      <p:ext uri="{BB962C8B-B14F-4D97-AF65-F5344CB8AC3E}">
        <p14:creationId xmlns:p14="http://schemas.microsoft.com/office/powerpoint/2010/main" val="349339756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xmlns="" id="{806AE6D9-F75D-E60E-F335-70EB9132029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96338" y="506775"/>
            <a:ext cx="10869973" cy="6114361"/>
          </a:xfrm>
        </p:spPr>
      </p:pic>
    </p:spTree>
    <p:extLst>
      <p:ext uri="{BB962C8B-B14F-4D97-AF65-F5344CB8AC3E}">
        <p14:creationId xmlns:p14="http://schemas.microsoft.com/office/powerpoint/2010/main" val="251417540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3668" y="0"/>
            <a:ext cx="8911687" cy="1280890"/>
          </a:xfrm>
        </p:spPr>
        <p:txBody>
          <a:bodyPr/>
          <a:lstStyle/>
          <a:p>
            <a:r>
              <a:rPr lang="en-IN" b="1" dirty="0">
                <a:solidFill>
                  <a:schemeClr val="accent1">
                    <a:lumMod val="75000"/>
                  </a:schemeClr>
                </a:solidFill>
                <a:latin typeface="Times New Roman" panose="02020603050405020304" pitchFamily="18" charset="0"/>
                <a:cs typeface="Times New Roman" panose="02020603050405020304" pitchFamily="18" charset="0"/>
              </a:rPr>
              <a:t>Futures Scope</a:t>
            </a:r>
            <a:br>
              <a:rPr lang="en-IN" b="1" dirty="0">
                <a:solidFill>
                  <a:schemeClr val="accent1">
                    <a:lumMod val="75000"/>
                  </a:schemeClr>
                </a:solidFill>
                <a:latin typeface="Times New Roman" panose="02020603050405020304" pitchFamily="18" charset="0"/>
                <a:cs typeface="Times New Roman" panose="02020603050405020304" pitchFamily="18" charset="0"/>
              </a:rPr>
            </a:br>
            <a:endParaRPr lang="en-IN" dirty="0"/>
          </a:p>
        </p:txBody>
      </p:sp>
      <p:sp>
        <p:nvSpPr>
          <p:cNvPr id="3" name="Content Placeholder 2"/>
          <p:cNvSpPr>
            <a:spLocks noGrp="1"/>
          </p:cNvSpPr>
          <p:nvPr>
            <p:ph idx="1"/>
          </p:nvPr>
        </p:nvSpPr>
        <p:spPr>
          <a:xfrm>
            <a:off x="1823668" y="325145"/>
            <a:ext cx="9213998" cy="6130739"/>
          </a:xfrm>
        </p:spPr>
        <p:txBody>
          <a:bodyPr>
            <a:normAutofit fontScale="92500" lnSpcReduction="10000"/>
          </a:bodyPr>
          <a:lstStyle/>
          <a:p>
            <a:endParaRPr lang="en-US" sz="2400" dirty="0"/>
          </a:p>
          <a:p>
            <a:pPr marL="864870" indent="-457200" algn="just">
              <a:lnSpc>
                <a:spcPct val="160000"/>
              </a:lnSpc>
            </a:pPr>
            <a:r>
              <a:rPr lang="en-US" sz="2800" dirty="0">
                <a:effectLst/>
                <a:latin typeface="Times New Roman" panose="02020603050405020304" pitchFamily="18" charset="0"/>
                <a:ea typeface="Times New Roman" panose="02020603050405020304" pitchFamily="18" charset="0"/>
              </a:rPr>
              <a:t>With continual investment in advanced infrastructure, manpower and systems to better our service and extend our geographical footprint. we are pacing rapidly towards the future.</a:t>
            </a:r>
          </a:p>
          <a:p>
            <a:pPr marL="864870" indent="-457200" algn="just">
              <a:lnSpc>
                <a:spcPct val="160000"/>
              </a:lnSpc>
            </a:pPr>
            <a:r>
              <a:rPr lang="en-US" sz="2800" dirty="0">
                <a:effectLst/>
                <a:latin typeface="Times New Roman" panose="02020603050405020304" pitchFamily="18" charset="0"/>
                <a:ea typeface="Times New Roman" panose="02020603050405020304" pitchFamily="18" charset="0"/>
              </a:rPr>
              <a:t> We are experimenting with new flavors and recipes, giving rise to </a:t>
            </a:r>
            <a:r>
              <a:rPr lang="en-US" sz="2800" dirty="0">
                <a:latin typeface="Times New Roman" panose="02020603050405020304" pitchFamily="18" charset="0"/>
                <a:ea typeface="Times New Roman" panose="02020603050405020304" pitchFamily="18" charset="0"/>
              </a:rPr>
              <a:t>tasty</a:t>
            </a:r>
            <a:r>
              <a:rPr lang="en-US" sz="2800" dirty="0">
                <a:effectLst/>
                <a:latin typeface="Times New Roman" panose="02020603050405020304" pitchFamily="18" charset="0"/>
                <a:ea typeface="Times New Roman" panose="02020603050405020304" pitchFamily="18" charset="0"/>
              </a:rPr>
              <a:t> products that not only delight the taste buds but also elevate the health of our customers.</a:t>
            </a:r>
          </a:p>
          <a:p>
            <a:pPr marL="864870" indent="-457200" algn="just">
              <a:lnSpc>
                <a:spcPct val="160000"/>
              </a:lnSpc>
            </a:pPr>
            <a:r>
              <a:rPr lang="en-US" sz="2800" dirty="0">
                <a:effectLst/>
                <a:latin typeface="Times New Roman" panose="02020603050405020304" pitchFamily="18" charset="0"/>
                <a:ea typeface="Times New Roman" panose="02020603050405020304" pitchFamily="18" charset="0"/>
              </a:rPr>
              <a:t>We</a:t>
            </a:r>
            <a:r>
              <a:rPr lang="en-US" sz="2800" spc="-40" dirty="0">
                <a:effectLst/>
                <a:latin typeface="Times New Roman" panose="02020603050405020304" pitchFamily="18" charset="0"/>
                <a:ea typeface="Times New Roman" panose="02020603050405020304" pitchFamily="18" charset="0"/>
              </a:rPr>
              <a:t> </a:t>
            </a:r>
            <a:r>
              <a:rPr lang="en-US" sz="2800" dirty="0">
                <a:effectLst/>
                <a:latin typeface="Times New Roman" panose="02020603050405020304" pitchFamily="18" charset="0"/>
                <a:ea typeface="Times New Roman" panose="02020603050405020304" pitchFamily="18" charset="0"/>
              </a:rPr>
              <a:t>have</a:t>
            </a:r>
            <a:r>
              <a:rPr lang="en-US" sz="2800" spc="-20" dirty="0">
                <a:effectLst/>
                <a:latin typeface="Times New Roman" panose="02020603050405020304" pitchFamily="18" charset="0"/>
                <a:ea typeface="Times New Roman" panose="02020603050405020304" pitchFamily="18" charset="0"/>
              </a:rPr>
              <a:t> </a:t>
            </a:r>
            <a:r>
              <a:rPr lang="en-US" sz="2800" dirty="0">
                <a:effectLst/>
                <a:latin typeface="Times New Roman" panose="02020603050405020304" pitchFamily="18" charset="0"/>
                <a:ea typeface="Times New Roman" panose="02020603050405020304" pitchFamily="18" charset="0"/>
              </a:rPr>
              <a:t>tried</a:t>
            </a:r>
            <a:r>
              <a:rPr lang="en-US" sz="2800" spc="-290" dirty="0">
                <a:effectLst/>
                <a:latin typeface="Times New Roman" panose="02020603050405020304" pitchFamily="18" charset="0"/>
                <a:ea typeface="Times New Roman" panose="02020603050405020304" pitchFamily="18" charset="0"/>
              </a:rPr>
              <a:t> </a:t>
            </a:r>
            <a:r>
              <a:rPr lang="en-US" sz="2800" spc="-5" dirty="0">
                <a:effectLst/>
                <a:latin typeface="Times New Roman" panose="02020603050405020304" pitchFamily="18" charset="0"/>
                <a:ea typeface="Times New Roman" panose="02020603050405020304" pitchFamily="18" charset="0"/>
              </a:rPr>
              <a:t>our</a:t>
            </a:r>
            <a:r>
              <a:rPr lang="en-US" sz="2800" spc="-90" dirty="0">
                <a:effectLst/>
                <a:latin typeface="Times New Roman" panose="02020603050405020304" pitchFamily="18" charset="0"/>
                <a:ea typeface="Times New Roman" panose="02020603050405020304" pitchFamily="18" charset="0"/>
              </a:rPr>
              <a:t> </a:t>
            </a:r>
            <a:r>
              <a:rPr lang="en-US" sz="2800" spc="-5" dirty="0">
                <a:effectLst/>
                <a:latin typeface="Times New Roman" panose="02020603050405020304" pitchFamily="18" charset="0"/>
                <a:ea typeface="Times New Roman" panose="02020603050405020304" pitchFamily="18" charset="0"/>
              </a:rPr>
              <a:t>best</a:t>
            </a:r>
            <a:r>
              <a:rPr lang="en-US" sz="2800" spc="-85" dirty="0">
                <a:effectLst/>
                <a:latin typeface="Times New Roman" panose="02020603050405020304" pitchFamily="18" charset="0"/>
                <a:ea typeface="Times New Roman" panose="02020603050405020304" pitchFamily="18" charset="0"/>
              </a:rPr>
              <a:t> </a:t>
            </a:r>
            <a:r>
              <a:rPr lang="en-US" sz="2800" spc="-5" dirty="0">
                <a:effectLst/>
                <a:latin typeface="Times New Roman" panose="02020603050405020304" pitchFamily="18" charset="0"/>
                <a:ea typeface="Times New Roman" panose="02020603050405020304" pitchFamily="18" charset="0"/>
              </a:rPr>
              <a:t>to</a:t>
            </a:r>
            <a:r>
              <a:rPr lang="en-US" sz="2800" spc="-50" dirty="0">
                <a:effectLst/>
                <a:latin typeface="Times New Roman" panose="02020603050405020304" pitchFamily="18" charset="0"/>
                <a:ea typeface="Times New Roman" panose="02020603050405020304" pitchFamily="18" charset="0"/>
              </a:rPr>
              <a:t> </a:t>
            </a:r>
            <a:r>
              <a:rPr lang="en-US" sz="2800" spc="-5" dirty="0">
                <a:effectLst/>
                <a:latin typeface="Times New Roman" panose="02020603050405020304" pitchFamily="18" charset="0"/>
                <a:ea typeface="Times New Roman" panose="02020603050405020304" pitchFamily="18" charset="0"/>
              </a:rPr>
              <a:t>present</a:t>
            </a:r>
            <a:r>
              <a:rPr lang="en-US" sz="2800" spc="-70" dirty="0">
                <a:effectLst/>
                <a:latin typeface="Times New Roman" panose="02020603050405020304" pitchFamily="18" charset="0"/>
                <a:ea typeface="Times New Roman" panose="02020603050405020304" pitchFamily="18" charset="0"/>
              </a:rPr>
              <a:t> </a:t>
            </a:r>
            <a:r>
              <a:rPr lang="en-US" sz="2800" spc="-5" dirty="0">
                <a:effectLst/>
                <a:latin typeface="Times New Roman" panose="02020603050405020304" pitchFamily="18" charset="0"/>
                <a:ea typeface="Times New Roman" panose="02020603050405020304" pitchFamily="18" charset="0"/>
              </a:rPr>
              <a:t>this</a:t>
            </a:r>
            <a:r>
              <a:rPr lang="en-US" sz="2800" spc="-60" dirty="0">
                <a:effectLst/>
                <a:latin typeface="Times New Roman" panose="02020603050405020304" pitchFamily="18" charset="0"/>
                <a:ea typeface="Times New Roman" panose="02020603050405020304" pitchFamily="18" charset="0"/>
              </a:rPr>
              <a:t> </a:t>
            </a:r>
            <a:r>
              <a:rPr lang="en-US" sz="2800" dirty="0">
                <a:effectLst/>
                <a:latin typeface="Times New Roman" panose="02020603050405020304" pitchFamily="18" charset="0"/>
                <a:ea typeface="Times New Roman" panose="02020603050405020304" pitchFamily="18" charset="0"/>
              </a:rPr>
              <a:t>user–friendly</a:t>
            </a:r>
            <a:r>
              <a:rPr lang="en-US" sz="2800" spc="-90" dirty="0">
                <a:effectLst/>
                <a:latin typeface="Times New Roman" panose="02020603050405020304" pitchFamily="18" charset="0"/>
                <a:ea typeface="Times New Roman" panose="02020603050405020304" pitchFamily="18" charset="0"/>
              </a:rPr>
              <a:t> </a:t>
            </a:r>
            <a:r>
              <a:rPr lang="en-US" sz="2800" dirty="0">
                <a:effectLst/>
                <a:latin typeface="Times New Roman" panose="02020603050405020304" pitchFamily="18" charset="0"/>
                <a:ea typeface="Times New Roman" panose="02020603050405020304" pitchFamily="18" charset="0"/>
              </a:rPr>
              <a:t>website</a:t>
            </a:r>
            <a:r>
              <a:rPr lang="en-US" sz="2800" spc="-90" dirty="0">
                <a:effectLst/>
                <a:latin typeface="Times New Roman" panose="02020603050405020304" pitchFamily="18" charset="0"/>
                <a:ea typeface="Times New Roman" panose="02020603050405020304" pitchFamily="18" charset="0"/>
              </a:rPr>
              <a:t> </a:t>
            </a:r>
            <a:r>
              <a:rPr lang="en-US" sz="2800" dirty="0">
                <a:effectLst/>
                <a:latin typeface="Times New Roman" panose="02020603050405020304" pitchFamily="18" charset="0"/>
                <a:ea typeface="Times New Roman" panose="02020603050405020304" pitchFamily="18" charset="0"/>
              </a:rPr>
              <a:t>to all users.</a:t>
            </a:r>
            <a:r>
              <a:rPr lang="en-US" sz="2800" spc="-60" dirty="0">
                <a:effectLst/>
                <a:latin typeface="Times New Roman" panose="02020603050405020304" pitchFamily="18" charset="0"/>
                <a:ea typeface="Times New Roman" panose="02020603050405020304" pitchFamily="18" charset="0"/>
              </a:rPr>
              <a:t> </a:t>
            </a:r>
            <a:endParaRPr lang="en-IN" sz="2800" dirty="0">
              <a:effectLst/>
              <a:latin typeface="Times New Roman" panose="02020603050405020304" pitchFamily="18" charset="0"/>
              <a:ea typeface="Times New Roman" panose="02020603050405020304" pitchFamily="18" charset="0"/>
            </a:endParaRPr>
          </a:p>
          <a:p>
            <a:pPr marL="0" indent="0">
              <a:buNone/>
            </a:pP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850723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ltLang="ko-KR" b="1" dirty="0">
                <a:solidFill>
                  <a:schemeClr val="accent1">
                    <a:lumMod val="75000"/>
                  </a:schemeClr>
                </a:solidFill>
                <a:latin typeface="Times New Roman" panose="02020603050405020304" pitchFamily="18" charset="0"/>
                <a:cs typeface="Times New Roman" panose="02020603050405020304" pitchFamily="18" charset="0"/>
              </a:rPr>
              <a:t>Conclusion</a:t>
            </a:r>
            <a:endParaRPr lang="en-IN" dirty="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2346841" y="1626825"/>
            <a:ext cx="8915400" cy="4724400"/>
          </a:xfrm>
        </p:spPr>
        <p:txBody>
          <a:bodyPr>
            <a:normAutofit fontScale="92500"/>
          </a:bodyPr>
          <a:lstStyle/>
          <a:p>
            <a:r>
              <a:rPr lang="en-US" sz="2600" dirty="0">
                <a:latin typeface="Times New Roman" panose="02020603050405020304" pitchFamily="18" charset="0"/>
                <a:cs typeface="Times New Roman" panose="02020603050405020304" pitchFamily="18" charset="0"/>
              </a:rPr>
              <a:t>  The E-dairy System project is initiative to create an online platform for any user to consume .</a:t>
            </a:r>
          </a:p>
          <a:p>
            <a:pPr marL="612140" indent="457200" algn="just">
              <a:lnSpc>
                <a:spcPct val="150000"/>
              </a:lnSpc>
              <a:spcAft>
                <a:spcPts val="0"/>
              </a:spcAft>
            </a:pPr>
            <a:r>
              <a:rPr lang="en-US" sz="2400" dirty="0">
                <a:effectLst/>
                <a:latin typeface="Times New Roman" panose="02020603050405020304" pitchFamily="18" charset="0"/>
                <a:ea typeface="Times New Roman" panose="02020603050405020304" pitchFamily="18" charset="0"/>
              </a:rPr>
              <a:t>The E-Dairy System project is initiative to create an online platform for any user to consume the products which are available on the application.</a:t>
            </a:r>
          </a:p>
          <a:p>
            <a:pPr marL="612140" indent="457200" algn="just">
              <a:lnSpc>
                <a:spcPct val="150000"/>
              </a:lnSpc>
              <a:spcAft>
                <a:spcPts val="0"/>
              </a:spcAft>
            </a:pPr>
            <a:r>
              <a:rPr lang="en-US" sz="2400" dirty="0">
                <a:effectLst/>
                <a:latin typeface="Times New Roman" panose="02020603050405020304" pitchFamily="18" charset="0"/>
                <a:ea typeface="Times New Roman" panose="02020603050405020304" pitchFamily="18" charset="0"/>
              </a:rPr>
              <a:t> So that they will get secure, </a:t>
            </a:r>
            <a:r>
              <a:rPr lang="en-US" sz="2400" dirty="0" err="1">
                <a:effectLst/>
                <a:latin typeface="Times New Roman" panose="02020603050405020304" pitchFamily="18" charset="0"/>
                <a:ea typeface="Times New Roman" panose="02020603050405020304" pitchFamily="18" charset="0"/>
              </a:rPr>
              <a:t>gauranted</a:t>
            </a:r>
            <a:r>
              <a:rPr lang="en-US" sz="2400" dirty="0">
                <a:effectLst/>
                <a:latin typeface="Times New Roman" panose="02020603050405020304" pitchFamily="18" charset="0"/>
                <a:ea typeface="Times New Roman" panose="02020603050405020304" pitchFamily="18" charset="0"/>
              </a:rPr>
              <a:t> and immediate product/help on time.</a:t>
            </a:r>
          </a:p>
          <a:p>
            <a:pPr marL="612140" indent="457200" algn="just">
              <a:lnSpc>
                <a:spcPct val="150000"/>
              </a:lnSpc>
              <a:spcAft>
                <a:spcPts val="0"/>
              </a:spcAft>
            </a:pPr>
            <a:r>
              <a:rPr lang="en-US" sz="2400" dirty="0">
                <a:effectLst/>
                <a:latin typeface="Times New Roman" panose="02020603050405020304" pitchFamily="18" charset="0"/>
                <a:ea typeface="Times New Roman" panose="02020603050405020304" pitchFamily="18" charset="0"/>
              </a:rPr>
              <a:t> And also these products will be secure and easily available to any user. </a:t>
            </a:r>
            <a:endParaRPr lang="en-IN" sz="2400" dirty="0">
              <a:effectLst/>
              <a:latin typeface="Times New Roman" panose="02020603050405020304" pitchFamily="18" charset="0"/>
              <a:ea typeface="Times New Roman" panose="02020603050405020304" pitchFamily="18" charset="0"/>
            </a:endParaRPr>
          </a:p>
          <a:p>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5886793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ltLang="ko-KR" b="1" dirty="0">
                <a:solidFill>
                  <a:schemeClr val="accent1">
                    <a:lumMod val="75000"/>
                  </a:schemeClr>
                </a:solidFill>
                <a:latin typeface="Times New Roman" panose="02020603050405020304" pitchFamily="18" charset="0"/>
                <a:cs typeface="Times New Roman" panose="02020603050405020304" pitchFamily="18" charset="0"/>
              </a:rPr>
              <a:t>References</a:t>
            </a:r>
            <a:endParaRPr lang="en-IN" dirty="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lstStyle/>
          <a:p>
            <a:r>
              <a:rPr lang="en-US" sz="2400" u="sng" dirty="0">
                <a:latin typeface="Times New Roman" panose="02020603050405020304" pitchFamily="18" charset="0"/>
                <a:cs typeface="Times New Roman" panose="02020603050405020304" pitchFamily="18" charset="0"/>
                <a:hlinkClick r:id="rId2"/>
              </a:rPr>
              <a:t>https://docs.oracle.com/en/java/</a:t>
            </a:r>
            <a:r>
              <a:rPr lang="en-US" sz="2400" dirty="0">
                <a:latin typeface="Times New Roman" panose="02020603050405020304" pitchFamily="18" charset="0"/>
                <a:cs typeface="Times New Roman" panose="02020603050405020304" pitchFamily="18" charset="0"/>
              </a:rPr>
              <a:t> </a:t>
            </a:r>
            <a:endParaRPr lang="en-US" sz="2400" dirty="0">
              <a:solidFill>
                <a:schemeClr val="tx1"/>
              </a:solidFill>
              <a:latin typeface="Times New Roman"/>
              <a:ea typeface="Times New Roman"/>
            </a:endParaRPr>
          </a:p>
          <a:p>
            <a:r>
              <a:rPr lang="en-US" sz="2400" u="sng" dirty="0">
                <a:latin typeface="Times New Roman" panose="02020603050405020304" pitchFamily="18" charset="0"/>
                <a:cs typeface="Times New Roman" panose="02020603050405020304" pitchFamily="18" charset="0"/>
                <a:hlinkClick r:id="rId3"/>
              </a:rPr>
              <a:t>https://docs.spring.io/spring-boot/docs/current/reference/htmlsingle/</a:t>
            </a:r>
            <a:endParaRPr lang="en-IN" dirty="0"/>
          </a:p>
          <a:p>
            <a:r>
              <a:rPr lang="en-US" sz="2400" u="sng" dirty="0">
                <a:latin typeface="Times New Roman" panose="02020603050405020304" pitchFamily="18" charset="0"/>
                <a:cs typeface="Times New Roman" panose="02020603050405020304" pitchFamily="18" charset="0"/>
                <a:hlinkClick r:id="rId4"/>
              </a:rPr>
              <a:t>https://dev.mysql.com/doc/</a:t>
            </a:r>
            <a:r>
              <a:rPr lang="en-US" sz="2400" dirty="0">
                <a:latin typeface="Times New Roman" panose="02020603050405020304" pitchFamily="18" charset="0"/>
                <a:cs typeface="Times New Roman" panose="02020603050405020304" pitchFamily="18" charset="0"/>
              </a:rPr>
              <a:t> </a:t>
            </a:r>
            <a:endParaRPr lang="en-IN" sz="2400" dirty="0">
              <a:solidFill>
                <a:schemeClr val="tx1"/>
              </a:solidFill>
              <a:latin typeface="Times New Roman" panose="02020603050405020304" pitchFamily="18" charset="0"/>
              <a:cs typeface="Times New Roman" panose="02020603050405020304" pitchFamily="18" charset="0"/>
            </a:endParaRPr>
          </a:p>
          <a:p>
            <a:pPr>
              <a:lnSpc>
                <a:spcPct val="150000"/>
              </a:lnSpc>
            </a:pPr>
            <a:r>
              <a:rPr lang="en-US" sz="2400" u="sng" dirty="0">
                <a:latin typeface="Times New Roman" panose="02020603050405020304" pitchFamily="18" charset="0"/>
                <a:cs typeface="Times New Roman" panose="02020603050405020304" pitchFamily="18" charset="0"/>
                <a:hlinkClick r:id="rId5"/>
              </a:rPr>
              <a:t>https://reactjs.org/</a:t>
            </a:r>
            <a:r>
              <a:rPr lang="en-US" sz="2400" dirty="0">
                <a:latin typeface="Times New Roman" panose="02020603050405020304" pitchFamily="18" charset="0"/>
                <a:cs typeface="Times New Roman" panose="02020603050405020304" pitchFamily="18" charset="0"/>
              </a:rPr>
              <a:t> </a:t>
            </a:r>
          </a:p>
          <a:p>
            <a:pPr>
              <a:lnSpc>
                <a:spcPct val="150000"/>
              </a:lnSpc>
            </a:pPr>
            <a:r>
              <a:rPr lang="en-US" sz="2400" u="sng" dirty="0">
                <a:solidFill>
                  <a:srgbClr val="0000FF"/>
                </a:solidFill>
                <a:effectLst/>
                <a:latin typeface="Times New Roman" panose="02020603050405020304" pitchFamily="18" charset="0"/>
                <a:ea typeface="Times New Roman" panose="02020603050405020304" pitchFamily="18" charset="0"/>
                <a:hlinkClick r:id="rId6"/>
              </a:rPr>
              <a:t>https://www.fssai.gov.in/</a:t>
            </a:r>
            <a:endParaRPr lang="en-IN" sz="2400" dirty="0">
              <a:effectLst/>
              <a:latin typeface="Times New Roman" panose="02020603050405020304" pitchFamily="18" charset="0"/>
              <a:ea typeface="Times New Roman" panose="02020603050405020304" pitchFamily="18" charset="0"/>
            </a:endParaRPr>
          </a:p>
          <a:p>
            <a:pPr marL="0" indent="0">
              <a:buNone/>
            </a:pPr>
            <a:endParaRPr lang="en-IN" dirty="0"/>
          </a:p>
        </p:txBody>
      </p:sp>
    </p:spTree>
    <p:extLst>
      <p:ext uri="{BB962C8B-B14F-4D97-AF65-F5344CB8AC3E}">
        <p14:creationId xmlns:p14="http://schemas.microsoft.com/office/powerpoint/2010/main" val="127474642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0286" y="4601024"/>
            <a:ext cx="10314441" cy="1280890"/>
          </a:xfrm>
        </p:spPr>
        <p:txBody>
          <a:bodyPr/>
          <a:lstStyle/>
          <a:p>
            <a:r>
              <a:rPr lang="en-US" b="1" dirty="0">
                <a:solidFill>
                  <a:schemeClr val="accent1">
                    <a:lumMod val="75000"/>
                  </a:schemeClr>
                </a:solidFill>
                <a:latin typeface="Times New Roman" panose="02020603050405020304" pitchFamily="18" charset="0"/>
                <a:cs typeface="Times New Roman" panose="02020603050405020304" pitchFamily="18" charset="0"/>
              </a:rPr>
              <a:t>								</a:t>
            </a:r>
            <a:r>
              <a:rPr lang="en-US" sz="5400" b="1" dirty="0">
                <a:solidFill>
                  <a:schemeClr val="accent1">
                    <a:lumMod val="75000"/>
                  </a:schemeClr>
                </a:solidFill>
                <a:latin typeface="Times New Roman" panose="02020603050405020304" pitchFamily="18" charset="0"/>
                <a:cs typeface="Times New Roman" panose="02020603050405020304" pitchFamily="18" charset="0"/>
              </a:rPr>
              <a:t>THANK YOU</a:t>
            </a:r>
            <a:endParaRPr lang="en-IN" b="1" dirty="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5" name="Rectangle 4">
            <a:extLst>
              <a:ext uri="{FF2B5EF4-FFF2-40B4-BE49-F238E27FC236}">
                <a16:creationId xmlns:a16="http://schemas.microsoft.com/office/drawing/2014/main" xmlns="" id="{F0B50BDA-9DD3-47E4-8852-4E61CF2A00B0}"/>
              </a:ext>
            </a:extLst>
          </p:cNvPr>
          <p:cNvSpPr/>
          <p:nvPr/>
        </p:nvSpPr>
        <p:spPr>
          <a:xfrm>
            <a:off x="174171" y="4738241"/>
            <a:ext cx="3894993" cy="719132"/>
          </a:xfrm>
          <a:prstGeom prst="rect">
            <a:avLst/>
          </a:prstGeom>
          <a:solidFill>
            <a:srgbClr val="F8BA1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ndParaRPr>
          </a:p>
        </p:txBody>
      </p:sp>
      <p:pic>
        <p:nvPicPr>
          <p:cNvPr id="6" name="Picture 5"/>
          <p:cNvPicPr>
            <a:picLocks noChangeAspect="1"/>
          </p:cNvPicPr>
          <p:nvPr/>
        </p:nvPicPr>
        <p:blipFill>
          <a:blip r:embed="rId2"/>
          <a:stretch>
            <a:fillRect/>
          </a:stretch>
        </p:blipFill>
        <p:spPr>
          <a:xfrm>
            <a:off x="8296318" y="4737983"/>
            <a:ext cx="3895682" cy="719390"/>
          </a:xfrm>
          <a:prstGeom prst="rect">
            <a:avLst/>
          </a:prstGeom>
        </p:spPr>
      </p:pic>
    </p:spTree>
    <p:extLst>
      <p:ext uri="{BB962C8B-B14F-4D97-AF65-F5344CB8AC3E}">
        <p14:creationId xmlns:p14="http://schemas.microsoft.com/office/powerpoint/2010/main" val="22502885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solidFill>
                  <a:schemeClr val="accent1">
                    <a:lumMod val="75000"/>
                  </a:schemeClr>
                </a:solidFill>
                <a:latin typeface="Times New Roman" panose="02020603050405020304" pitchFamily="18" charset="0"/>
                <a:cs typeface="Times New Roman" panose="02020603050405020304" pitchFamily="18" charset="0"/>
              </a:rPr>
              <a:t>Objective (Purpose):</a:t>
            </a:r>
            <a:br>
              <a:rPr lang="en-IN" b="1" dirty="0">
                <a:solidFill>
                  <a:schemeClr val="accent1">
                    <a:lumMod val="75000"/>
                  </a:schemeClr>
                </a:solidFill>
                <a:latin typeface="Times New Roman" panose="02020603050405020304" pitchFamily="18" charset="0"/>
                <a:cs typeface="Times New Roman" panose="02020603050405020304" pitchFamily="18" charset="0"/>
              </a:rPr>
            </a:br>
            <a:endParaRPr lang="en-IN" b="1" dirty="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2433712" y="1603718"/>
            <a:ext cx="8740056" cy="3349283"/>
          </a:xfrm>
        </p:spPr>
        <p:txBody>
          <a:bodyPr>
            <a:noAutofit/>
          </a:bodyPr>
          <a:lstStyle/>
          <a:p>
            <a:pPr marL="342900" lvl="0" indent="-342900">
              <a:lnSpc>
                <a:spcPct val="200000"/>
              </a:lnSpc>
              <a:buFont typeface="Symbol" panose="05050102010706020507" pitchFamily="18" charset="2"/>
              <a:buChar char=""/>
            </a:pPr>
            <a:r>
              <a:rPr lang="en-IN" sz="24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The online Dairy System for Dairy products Web Application is intended to  provide complete solution for vendors.</a:t>
            </a:r>
          </a:p>
          <a:p>
            <a:pPr marL="342900" lvl="0" indent="-342900">
              <a:lnSpc>
                <a:spcPct val="200000"/>
              </a:lnSpc>
              <a:buFont typeface="Symbol" panose="05050102010706020507" pitchFamily="18" charset="2"/>
              <a:buChar char=""/>
            </a:pPr>
            <a:r>
              <a:rPr lang="en-IN" sz="24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It will enable vendors to setup up online shops, customers to browse through virtual shop and purchase Dairy products online without visiting the shop physically.</a:t>
            </a:r>
            <a:endParaRPr lang="en-IN" sz="2400" dirty="0">
              <a:effectLst/>
              <a:latin typeface="Consolas" panose="020B0609020204030204" pitchFamily="49" charset="0"/>
              <a:ea typeface="Calibri" panose="020F0502020204030204" pitchFamily="34" charset="0"/>
              <a:cs typeface="Times New Roman" panose="02020603050405020304" pitchFamily="18" charset="0"/>
            </a:endParaRPr>
          </a:p>
          <a:p>
            <a:pPr algn="just"/>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7867311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solidFill>
                  <a:schemeClr val="accent1">
                    <a:lumMod val="75000"/>
                  </a:schemeClr>
                </a:solidFill>
                <a:latin typeface="Times New Roman" panose="02020603050405020304" pitchFamily="18" charset="0"/>
                <a:cs typeface="Times New Roman" panose="02020603050405020304" pitchFamily="18" charset="0"/>
              </a:rPr>
              <a:t>Scope:</a:t>
            </a:r>
            <a:r>
              <a:rPr lang="en-IN" b="1" dirty="0">
                <a:latin typeface="Times New Roman" panose="02020603050405020304" pitchFamily="18" charset="0"/>
                <a:cs typeface="Times New Roman" panose="02020603050405020304" pitchFamily="18" charset="0"/>
              </a:rPr>
              <a:t/>
            </a:r>
            <a:br>
              <a:rPr lang="en-IN" b="1" dirty="0">
                <a:latin typeface="Times New Roman" panose="02020603050405020304" pitchFamily="18" charset="0"/>
                <a:cs typeface="Times New Roman" panose="02020603050405020304" pitchFamily="18" charset="0"/>
              </a:rPr>
            </a:br>
            <a:endParaRPr lang="en-IN"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2592925" y="1570893"/>
            <a:ext cx="8915400" cy="4689230"/>
          </a:xfrm>
        </p:spPr>
        <p:txBody>
          <a:bodyPr>
            <a:noAutofit/>
          </a:bodyPr>
          <a:lstStyle/>
          <a:p>
            <a:pPr algn="just"/>
            <a:r>
              <a:rPr lang="en-IN" sz="2400" dirty="0">
                <a:latin typeface="Times New Roman" panose="02020603050405020304" pitchFamily="18" charset="0"/>
                <a:cs typeface="Times New Roman" panose="02020603050405020304" pitchFamily="18" charset="0"/>
              </a:rPr>
              <a:t>Online E-Dairy System is a web application.</a:t>
            </a:r>
          </a:p>
          <a:p>
            <a:pPr algn="just"/>
            <a:r>
              <a:rPr lang="en-US" sz="2400" dirty="0">
                <a:latin typeface="Times New Roman" panose="02020603050405020304" pitchFamily="18" charset="0"/>
                <a:cs typeface="Times New Roman" panose="02020603050405020304" pitchFamily="18" charset="0"/>
              </a:rPr>
              <a:t>The scope of </a:t>
            </a:r>
            <a:r>
              <a:rPr lang="en-IN" sz="2400" dirty="0">
                <a:latin typeface="Times New Roman" panose="02020603050405020304" pitchFamily="18" charset="0"/>
                <a:cs typeface="Times New Roman" panose="02020603050405020304" pitchFamily="18" charset="0"/>
              </a:rPr>
              <a:t>E-Dairy System </a:t>
            </a:r>
            <a:r>
              <a:rPr lang="en-US" sz="2400" dirty="0">
                <a:latin typeface="Times New Roman" panose="02020603050405020304" pitchFamily="18" charset="0"/>
                <a:cs typeface="Times New Roman" panose="02020603050405020304" pitchFamily="18" charset="0"/>
              </a:rPr>
              <a:t>would include designing and developing a digital platform that allows customers/users. </a:t>
            </a:r>
          </a:p>
          <a:p>
            <a:r>
              <a:rPr lang="en-US" sz="2800" dirty="0">
                <a:latin typeface="Times New Roman" panose="02020603050405020304" pitchFamily="18" charset="0"/>
                <a:cs typeface="Times New Roman" panose="02020603050405020304" pitchFamily="18" charset="0"/>
              </a:rPr>
              <a:t> </a:t>
            </a:r>
            <a:r>
              <a:rPr lang="en-IN" sz="2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This System allows </a:t>
            </a:r>
            <a:r>
              <a:rPr lang="en-IN" sz="28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Admins </a:t>
            </a:r>
            <a:r>
              <a:rPr lang="en-IN" sz="2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to maintain </a:t>
            </a:r>
            <a:r>
              <a:rPr lang="en-IN" sz="2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thier</a:t>
            </a:r>
            <a:r>
              <a:rPr lang="en-IN" sz="2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Dairy products for adding or removing from </a:t>
            </a:r>
            <a:r>
              <a:rPr lang="en-IN" sz="2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catalog</a:t>
            </a:r>
            <a:r>
              <a:rPr lang="en-IN" sz="2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based on their </a:t>
            </a:r>
            <a:r>
              <a:rPr lang="en-IN" sz="2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availablity</a:t>
            </a:r>
            <a:r>
              <a:rPr lang="en-IN" sz="2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IN" sz="2800" dirty="0">
              <a:effectLst/>
              <a:latin typeface="Times New Roman" panose="02020603050405020304" pitchFamily="18" charset="0"/>
              <a:ea typeface="Calibri" panose="020F0502020204030204" pitchFamily="34" charset="0"/>
              <a:cs typeface="Times New Roman" panose="02020603050405020304" pitchFamily="18" charset="0"/>
            </a:endParaRPr>
          </a:p>
          <a:p>
            <a:r>
              <a:rPr lang="en-IN" sz="2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The System  will be able to show live </a:t>
            </a:r>
            <a:r>
              <a:rPr lang="en-IN" sz="2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Bussion</a:t>
            </a:r>
            <a:r>
              <a:rPr lang="en-IN" sz="2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Operation statistics trends through Customized dashboard for stakeholders.</a:t>
            </a:r>
            <a:endParaRPr lang="en-IN" sz="2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indent="0" algn="just">
              <a:buNone/>
            </a:pP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6416084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ltLang="ko-KR" b="1" dirty="0">
                <a:cs typeface="Arial" pitchFamily="34" charset="0"/>
              </a:rPr>
              <a:t> </a:t>
            </a:r>
            <a:r>
              <a:rPr lang="en-GB" altLang="ko-KR" b="1" dirty="0">
                <a:solidFill>
                  <a:schemeClr val="accent1">
                    <a:lumMod val="75000"/>
                  </a:schemeClr>
                </a:solidFill>
                <a:latin typeface="Times New Roman" panose="02020603050405020304" pitchFamily="18" charset="0"/>
                <a:cs typeface="Times New Roman" panose="02020603050405020304" pitchFamily="18" charset="0"/>
              </a:rPr>
              <a:t>Technology Used:</a:t>
            </a:r>
            <a:endParaRPr lang="en-IN" dirty="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lstStyle/>
          <a:p>
            <a:pPr algn="just"/>
            <a:r>
              <a:rPr lang="en-US" sz="2400" b="1" dirty="0">
                <a:solidFill>
                  <a:schemeClr val="tx2">
                    <a:lumMod val="75000"/>
                  </a:schemeClr>
                </a:solidFill>
                <a:latin typeface="Times New Roman" panose="02020603050405020304" pitchFamily="18" charset="0"/>
                <a:cs typeface="Times New Roman" panose="02020603050405020304" pitchFamily="18" charset="0"/>
              </a:rPr>
              <a:t>Front End: ReactJS</a:t>
            </a:r>
          </a:p>
          <a:p>
            <a:pPr algn="just"/>
            <a:r>
              <a:rPr lang="en-US" sz="2400" b="1" dirty="0">
                <a:solidFill>
                  <a:schemeClr val="tx2">
                    <a:lumMod val="75000"/>
                  </a:schemeClr>
                </a:solidFill>
                <a:latin typeface="Times New Roman" panose="02020603050405020304" pitchFamily="18" charset="0"/>
                <a:cs typeface="Times New Roman" panose="02020603050405020304" pitchFamily="18" charset="0"/>
              </a:rPr>
              <a:t>Back End: Java Spring Boot API.</a:t>
            </a:r>
          </a:p>
          <a:p>
            <a:pPr algn="just"/>
            <a:r>
              <a:rPr lang="en-US" sz="2400" b="1" dirty="0">
                <a:solidFill>
                  <a:schemeClr val="tx2">
                    <a:lumMod val="75000"/>
                  </a:schemeClr>
                </a:solidFill>
                <a:latin typeface="Times New Roman" panose="02020603050405020304" pitchFamily="18" charset="0"/>
                <a:cs typeface="Times New Roman" panose="02020603050405020304" pitchFamily="18" charset="0"/>
              </a:rPr>
              <a:t>Database: </a:t>
            </a:r>
            <a:r>
              <a:rPr lang="en-IN" sz="2400" b="1" dirty="0">
                <a:latin typeface="Times New Roman" panose="02020603050405020304" pitchFamily="18" charset="0"/>
                <a:cs typeface="Times New Roman" panose="02020603050405020304" pitchFamily="18" charset="0"/>
              </a:rPr>
              <a:t>MySQL</a:t>
            </a:r>
          </a:p>
          <a:p>
            <a:pPr algn="just"/>
            <a:endParaRPr lang="en-US" sz="2400" b="1" dirty="0">
              <a:solidFill>
                <a:schemeClr val="tx2">
                  <a:lumMod val="75000"/>
                </a:schemeClr>
              </a:solidFill>
              <a:latin typeface="Times New Roman" panose="02020603050405020304" pitchFamily="18" charset="0"/>
              <a:cs typeface="Times New Roman" panose="02020603050405020304" pitchFamily="18" charset="0"/>
            </a:endParaRPr>
          </a:p>
          <a:p>
            <a:pPr marL="0" indent="0">
              <a:buNone/>
            </a:pPr>
            <a:endParaRPr lang="en-IN" dirty="0"/>
          </a:p>
        </p:txBody>
      </p:sp>
    </p:spTree>
    <p:extLst>
      <p:ext uri="{BB962C8B-B14F-4D97-AF65-F5344CB8AC3E}">
        <p14:creationId xmlns:p14="http://schemas.microsoft.com/office/powerpoint/2010/main" val="33015178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78776" y="0"/>
            <a:ext cx="8911687" cy="1280890"/>
          </a:xfrm>
        </p:spPr>
        <p:txBody>
          <a:bodyPr/>
          <a:lstStyle/>
          <a:p>
            <a:r>
              <a:rPr lang="en-GB" altLang="ko-KR" b="1" dirty="0">
                <a:solidFill>
                  <a:schemeClr val="accent1">
                    <a:lumMod val="40000"/>
                    <a:lumOff val="60000"/>
                  </a:schemeClr>
                </a:solidFill>
                <a:cs typeface="Arial" pitchFamily="34" charset="0"/>
              </a:rPr>
              <a:t> </a:t>
            </a:r>
            <a:r>
              <a:rPr lang="en-GB" altLang="ko-KR" b="1" dirty="0">
                <a:solidFill>
                  <a:schemeClr val="accent1">
                    <a:lumMod val="75000"/>
                  </a:schemeClr>
                </a:solidFill>
                <a:latin typeface="Times New Roman" panose="02020603050405020304" pitchFamily="18" charset="0"/>
                <a:cs typeface="Times New Roman" panose="02020603050405020304" pitchFamily="18" charset="0"/>
              </a:rPr>
              <a:t>S/W and H/W Requirements</a:t>
            </a:r>
            <a:endParaRPr lang="en-IN" dirty="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978776" y="859809"/>
            <a:ext cx="9525836" cy="5745707"/>
          </a:xfrm>
        </p:spPr>
        <p:txBody>
          <a:bodyPr>
            <a:normAutofit lnSpcReduction="10000"/>
          </a:bodyPr>
          <a:lstStyle/>
          <a:p>
            <a:r>
              <a:rPr lang="en-US" sz="2200" b="1" u="sng" dirty="0">
                <a:solidFill>
                  <a:schemeClr val="accent1">
                    <a:lumMod val="75000"/>
                  </a:schemeClr>
                </a:solidFill>
                <a:latin typeface="Times New Roman" panose="02020603050405020304" pitchFamily="18" charset="0"/>
                <a:cs typeface="Times New Roman" panose="02020603050405020304" pitchFamily="18" charset="0"/>
              </a:rPr>
              <a:t>Server Side:</a:t>
            </a:r>
            <a:endParaRPr lang="en-US" sz="2200" b="1" dirty="0">
              <a:solidFill>
                <a:schemeClr val="accent1">
                  <a:lumMod val="75000"/>
                </a:schemeClr>
              </a:solidFill>
              <a:latin typeface="Times New Roman" panose="02020603050405020304" pitchFamily="18" charset="0"/>
              <a:cs typeface="Times New Roman" panose="02020603050405020304" pitchFamily="18" charset="0"/>
            </a:endParaRPr>
          </a:p>
          <a:p>
            <a:pPr marL="0" indent="0">
              <a:buNone/>
            </a:pPr>
            <a:r>
              <a:rPr lang="en-US" sz="2200" dirty="0">
                <a:solidFill>
                  <a:schemeClr val="accent1">
                    <a:lumMod val="75000"/>
                  </a:schemeClr>
                </a:solidFill>
                <a:latin typeface="Times New Roman" panose="02020603050405020304" pitchFamily="18" charset="0"/>
                <a:cs typeface="Times New Roman" panose="02020603050405020304" pitchFamily="18" charset="0"/>
              </a:rPr>
              <a:t> </a:t>
            </a:r>
          </a:p>
          <a:p>
            <a:r>
              <a:rPr lang="en-US" sz="2200" b="1" dirty="0">
                <a:solidFill>
                  <a:schemeClr val="accent1">
                    <a:lumMod val="75000"/>
                  </a:schemeClr>
                </a:solidFill>
                <a:latin typeface="Times New Roman" panose="02020603050405020304" pitchFamily="18" charset="0"/>
                <a:cs typeface="Times New Roman" panose="02020603050405020304" pitchFamily="18" charset="0"/>
              </a:rPr>
              <a:t>Processor: </a:t>
            </a:r>
            <a:r>
              <a:rPr lang="en-US" sz="2200" dirty="0">
                <a:solidFill>
                  <a:schemeClr val="tx1"/>
                </a:solidFill>
                <a:latin typeface="Times New Roman" panose="02020603050405020304" pitchFamily="18" charset="0"/>
                <a:cs typeface="Times New Roman" panose="02020603050405020304" pitchFamily="18" charset="0"/>
              </a:rPr>
              <a:t>Intel core i5 or above</a:t>
            </a:r>
          </a:p>
          <a:p>
            <a:r>
              <a:rPr lang="en-US" sz="2200" b="1" dirty="0">
                <a:solidFill>
                  <a:schemeClr val="accent1">
                    <a:lumMod val="75000"/>
                  </a:schemeClr>
                </a:solidFill>
                <a:latin typeface="Times New Roman" panose="02020603050405020304" pitchFamily="18" charset="0"/>
                <a:cs typeface="Times New Roman" panose="02020603050405020304" pitchFamily="18" charset="0"/>
              </a:rPr>
              <a:t>HDD: </a:t>
            </a:r>
            <a:r>
              <a:rPr lang="en-US" sz="2200" dirty="0">
                <a:solidFill>
                  <a:schemeClr val="tx1"/>
                </a:solidFill>
                <a:latin typeface="Times New Roman" panose="02020603050405020304" pitchFamily="18" charset="0"/>
                <a:cs typeface="Times New Roman" panose="02020603050405020304" pitchFamily="18" charset="0"/>
              </a:rPr>
              <a:t>500 GB or above</a:t>
            </a:r>
          </a:p>
          <a:p>
            <a:r>
              <a:rPr lang="en-US" sz="2200" b="1" dirty="0">
                <a:solidFill>
                  <a:schemeClr val="accent1">
                    <a:lumMod val="75000"/>
                  </a:schemeClr>
                </a:solidFill>
                <a:latin typeface="Times New Roman" panose="02020603050405020304" pitchFamily="18" charset="0"/>
                <a:cs typeface="Times New Roman" panose="02020603050405020304" pitchFamily="18" charset="0"/>
              </a:rPr>
              <a:t>RAM: </a:t>
            </a:r>
            <a:r>
              <a:rPr lang="en-US" sz="2200" dirty="0">
                <a:solidFill>
                  <a:schemeClr val="tx1"/>
                </a:solidFill>
                <a:latin typeface="Times New Roman" panose="02020603050405020304" pitchFamily="18" charset="0"/>
                <a:cs typeface="Times New Roman" panose="02020603050405020304" pitchFamily="18" charset="0"/>
              </a:rPr>
              <a:t>4GB or above</a:t>
            </a:r>
          </a:p>
          <a:p>
            <a:r>
              <a:rPr lang="en-US" sz="2200" b="1" dirty="0">
                <a:solidFill>
                  <a:schemeClr val="accent1">
                    <a:lumMod val="75000"/>
                  </a:schemeClr>
                </a:solidFill>
                <a:latin typeface="Times New Roman" panose="02020603050405020304" pitchFamily="18" charset="0"/>
                <a:cs typeface="Times New Roman" panose="02020603050405020304" pitchFamily="18" charset="0"/>
              </a:rPr>
              <a:t>Database: </a:t>
            </a:r>
            <a:r>
              <a:rPr lang="en-US" sz="2200" dirty="0">
                <a:solidFill>
                  <a:schemeClr val="tx1"/>
                </a:solidFill>
                <a:latin typeface="Times New Roman" panose="02020603050405020304" pitchFamily="18" charset="0"/>
                <a:cs typeface="Times New Roman" panose="02020603050405020304" pitchFamily="18" charset="0"/>
              </a:rPr>
              <a:t>MySQL</a:t>
            </a:r>
          </a:p>
          <a:p>
            <a:pPr marL="0" indent="0">
              <a:buNone/>
            </a:pPr>
            <a:r>
              <a:rPr lang="en-US" sz="2200" dirty="0">
                <a:solidFill>
                  <a:schemeClr val="accent1">
                    <a:lumMod val="75000"/>
                  </a:schemeClr>
                </a:solidFill>
                <a:latin typeface="Times New Roman" panose="02020603050405020304" pitchFamily="18" charset="0"/>
                <a:cs typeface="Times New Roman" panose="02020603050405020304" pitchFamily="18" charset="0"/>
              </a:rPr>
              <a:t> </a:t>
            </a:r>
          </a:p>
          <a:p>
            <a:r>
              <a:rPr lang="en-US" sz="2200" b="1" u="sng" dirty="0">
                <a:solidFill>
                  <a:schemeClr val="accent1">
                    <a:lumMod val="75000"/>
                  </a:schemeClr>
                </a:solidFill>
                <a:latin typeface="Times New Roman" panose="02020603050405020304" pitchFamily="18" charset="0"/>
                <a:cs typeface="Times New Roman" panose="02020603050405020304" pitchFamily="18" charset="0"/>
              </a:rPr>
              <a:t>Client Side (minimum requirement):</a:t>
            </a:r>
          </a:p>
          <a:p>
            <a:pPr marL="0" indent="0">
              <a:buNone/>
            </a:pPr>
            <a:endParaRPr lang="en-US" sz="2200" b="1" dirty="0">
              <a:solidFill>
                <a:schemeClr val="accent1">
                  <a:lumMod val="75000"/>
                </a:schemeClr>
              </a:solidFill>
              <a:latin typeface="Times New Roman" panose="02020603050405020304" pitchFamily="18" charset="0"/>
              <a:cs typeface="Times New Roman" panose="02020603050405020304" pitchFamily="18" charset="0"/>
            </a:endParaRPr>
          </a:p>
          <a:p>
            <a:r>
              <a:rPr lang="en-US" sz="2200" b="1" dirty="0">
                <a:solidFill>
                  <a:schemeClr val="accent1">
                    <a:lumMod val="75000"/>
                  </a:schemeClr>
                </a:solidFill>
                <a:latin typeface="Times New Roman" panose="02020603050405020304" pitchFamily="18" charset="0"/>
                <a:cs typeface="Times New Roman" panose="02020603050405020304" pitchFamily="18" charset="0"/>
              </a:rPr>
              <a:t>Processor: </a:t>
            </a:r>
            <a:r>
              <a:rPr lang="en-US" sz="2400" dirty="0">
                <a:solidFill>
                  <a:schemeClr val="tx1"/>
                </a:solidFill>
                <a:latin typeface="Times New Roman" panose="02020603050405020304" pitchFamily="18" charset="0"/>
                <a:cs typeface="Times New Roman" panose="02020603050405020304" pitchFamily="18" charset="0"/>
              </a:rPr>
              <a:t>Intel Dual Core</a:t>
            </a:r>
            <a:endParaRPr lang="en-US" sz="2200" dirty="0">
              <a:solidFill>
                <a:schemeClr val="accent1">
                  <a:lumMod val="75000"/>
                </a:schemeClr>
              </a:solidFill>
              <a:latin typeface="Times New Roman" panose="02020603050405020304" pitchFamily="18" charset="0"/>
              <a:cs typeface="Times New Roman" panose="02020603050405020304" pitchFamily="18" charset="0"/>
            </a:endParaRPr>
          </a:p>
          <a:p>
            <a:r>
              <a:rPr lang="en-US" sz="2200" b="1" dirty="0">
                <a:solidFill>
                  <a:schemeClr val="accent1">
                    <a:lumMod val="75000"/>
                  </a:schemeClr>
                </a:solidFill>
                <a:latin typeface="Times New Roman" panose="02020603050405020304" pitchFamily="18" charset="0"/>
                <a:cs typeface="Times New Roman" panose="02020603050405020304" pitchFamily="18" charset="0"/>
              </a:rPr>
              <a:t>HDD: </a:t>
            </a:r>
            <a:r>
              <a:rPr lang="en-US" sz="2400" dirty="0">
                <a:solidFill>
                  <a:schemeClr val="tx1"/>
                </a:solidFill>
                <a:latin typeface="Times New Roman" panose="02020603050405020304" pitchFamily="18" charset="0"/>
                <a:cs typeface="Times New Roman" panose="02020603050405020304" pitchFamily="18" charset="0"/>
              </a:rPr>
              <a:t>Minimum 80GB Disk Space</a:t>
            </a:r>
          </a:p>
          <a:p>
            <a:r>
              <a:rPr lang="en-US" sz="2400" b="1" dirty="0">
                <a:solidFill>
                  <a:schemeClr val="accent1">
                    <a:lumMod val="75000"/>
                  </a:schemeClr>
                </a:solidFill>
                <a:latin typeface="Times New Roman" panose="02020603050405020304" pitchFamily="18" charset="0"/>
                <a:cs typeface="Times New Roman" panose="02020603050405020304" pitchFamily="18" charset="0"/>
              </a:rPr>
              <a:t>RAM: </a:t>
            </a:r>
            <a:r>
              <a:rPr lang="en-US" sz="2400" dirty="0">
                <a:solidFill>
                  <a:schemeClr val="tx1"/>
                </a:solidFill>
                <a:latin typeface="Times New Roman" panose="02020603050405020304" pitchFamily="18" charset="0"/>
                <a:cs typeface="Times New Roman" panose="02020603050405020304" pitchFamily="18" charset="0"/>
              </a:rPr>
              <a:t>Minimum 2GB</a:t>
            </a:r>
          </a:p>
          <a:p>
            <a:r>
              <a:rPr lang="en-US" sz="2000" b="1" dirty="0">
                <a:solidFill>
                  <a:schemeClr val="accent1">
                    <a:lumMod val="75000"/>
                  </a:schemeClr>
                </a:solidFill>
                <a:latin typeface="Times New Roman" panose="02020603050405020304" pitchFamily="18" charset="0"/>
                <a:cs typeface="Times New Roman" panose="02020603050405020304" pitchFamily="18" charset="0"/>
              </a:rPr>
              <a:t>OS: </a:t>
            </a:r>
            <a:r>
              <a:rPr lang="en-US" sz="2000" dirty="0">
                <a:solidFill>
                  <a:schemeClr val="tx1"/>
                </a:solidFill>
                <a:latin typeface="Times New Roman" panose="02020603050405020304" pitchFamily="18" charset="0"/>
                <a:cs typeface="Times New Roman" panose="02020603050405020304" pitchFamily="18" charset="0"/>
              </a:rPr>
              <a:t>Windows 7, Linux</a:t>
            </a:r>
          </a:p>
        </p:txBody>
      </p:sp>
    </p:spTree>
    <p:extLst>
      <p:ext uri="{BB962C8B-B14F-4D97-AF65-F5344CB8AC3E}">
        <p14:creationId xmlns:p14="http://schemas.microsoft.com/office/powerpoint/2010/main" val="124623984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10788" y="201030"/>
            <a:ext cx="8911687" cy="1280890"/>
          </a:xfrm>
        </p:spPr>
        <p:txBody>
          <a:bodyPr/>
          <a:lstStyle/>
          <a:p>
            <a:r>
              <a:rPr lang="en-IN" b="1" dirty="0">
                <a:solidFill>
                  <a:schemeClr val="accent1">
                    <a:lumMod val="75000"/>
                  </a:schemeClr>
                </a:solidFill>
                <a:latin typeface="Times New Roman" panose="02020603050405020304" pitchFamily="18" charset="0"/>
                <a:cs typeface="Times New Roman" panose="02020603050405020304" pitchFamily="18" charset="0"/>
              </a:rPr>
              <a:t>Functionalities - Module wise /user wise</a:t>
            </a:r>
            <a:endParaRPr lang="en-IN" dirty="0"/>
          </a:p>
        </p:txBody>
      </p:sp>
      <p:sp>
        <p:nvSpPr>
          <p:cNvPr id="3" name="Content Placeholder 2"/>
          <p:cNvSpPr>
            <a:spLocks noGrp="1"/>
          </p:cNvSpPr>
          <p:nvPr>
            <p:ph idx="1"/>
          </p:nvPr>
        </p:nvSpPr>
        <p:spPr>
          <a:xfrm>
            <a:off x="1301537" y="841474"/>
            <a:ext cx="10890463" cy="6016525"/>
          </a:xfrm>
        </p:spPr>
        <p:txBody>
          <a:bodyPr>
            <a:noAutofit/>
          </a:bodyPr>
          <a:lstStyle/>
          <a:p>
            <a:pPr marL="0" lvl="1" indent="0">
              <a:lnSpc>
                <a:spcPct val="100000"/>
              </a:lnSpc>
              <a:spcBef>
                <a:spcPts val="1200"/>
              </a:spcBef>
              <a:spcAft>
                <a:spcPts val="200"/>
              </a:spcAft>
              <a:buSzPct val="100000"/>
              <a:buNone/>
            </a:pPr>
            <a:r>
              <a:rPr lang="en-IN" sz="2800" dirty="0">
                <a:latin typeface="Times New Roman" panose="02020603050405020304" pitchFamily="18" charset="0"/>
                <a:cs typeface="Times New Roman" panose="02020603050405020304" pitchFamily="18" charset="0"/>
              </a:rPr>
              <a:t>Online Mess Service Portal consists of three modules named below</a:t>
            </a:r>
          </a:p>
          <a:p>
            <a:pPr marL="91440" lvl="1" indent="-91440">
              <a:lnSpc>
                <a:spcPct val="100000"/>
              </a:lnSpc>
              <a:spcBef>
                <a:spcPts val="1200"/>
              </a:spcBef>
              <a:spcAft>
                <a:spcPts val="200"/>
              </a:spcAft>
              <a:buSzPct val="100000"/>
              <a:buFont typeface="Arial" panose="020B0604020202020204" pitchFamily="34" charset="0"/>
              <a:buChar char="•"/>
            </a:pPr>
            <a:r>
              <a:rPr lang="en-IN" sz="2800" dirty="0">
                <a:latin typeface="Times New Roman" panose="02020603050405020304" pitchFamily="18" charset="0"/>
                <a:cs typeface="Times New Roman" panose="02020603050405020304" pitchFamily="18" charset="0"/>
              </a:rPr>
              <a:t>	</a:t>
            </a:r>
            <a:r>
              <a:rPr lang="en-IN" sz="2800" dirty="0">
                <a:solidFill>
                  <a:schemeClr val="accent1">
                    <a:lumMod val="75000"/>
                  </a:schemeClr>
                </a:solidFill>
                <a:latin typeface="Times New Roman" panose="02020603050405020304" pitchFamily="18" charset="0"/>
                <a:cs typeface="Times New Roman" panose="02020603050405020304" pitchFamily="18" charset="0"/>
              </a:rPr>
              <a:t>1. Admin		</a:t>
            </a:r>
          </a:p>
          <a:p>
            <a:pPr marL="91440" lvl="1" indent="-91440">
              <a:lnSpc>
                <a:spcPct val="100000"/>
              </a:lnSpc>
              <a:spcBef>
                <a:spcPts val="1200"/>
              </a:spcBef>
              <a:spcAft>
                <a:spcPts val="200"/>
              </a:spcAft>
              <a:buSzPct val="100000"/>
              <a:buFont typeface="Arial" panose="020B0604020202020204" pitchFamily="34" charset="0"/>
              <a:buChar char="•"/>
            </a:pPr>
            <a:r>
              <a:rPr lang="en-IN" sz="2800" dirty="0">
                <a:solidFill>
                  <a:schemeClr val="accent1">
                    <a:lumMod val="75000"/>
                  </a:schemeClr>
                </a:solidFill>
                <a:latin typeface="Times New Roman" panose="02020603050405020304" pitchFamily="18" charset="0"/>
                <a:cs typeface="Times New Roman" panose="02020603050405020304" pitchFamily="18" charset="0"/>
              </a:rPr>
              <a:t>    2. Customer/User</a:t>
            </a:r>
          </a:p>
          <a:p>
            <a:pPr marL="91440" lvl="1" indent="-91440">
              <a:lnSpc>
                <a:spcPct val="100000"/>
              </a:lnSpc>
              <a:spcBef>
                <a:spcPts val="1200"/>
              </a:spcBef>
              <a:spcAft>
                <a:spcPts val="200"/>
              </a:spcAft>
              <a:buSzPct val="100000"/>
              <a:buFont typeface="Arial" panose="020B0604020202020204" pitchFamily="34" charset="0"/>
              <a:buChar char="•"/>
            </a:pPr>
            <a:endParaRPr lang="en-IN" sz="2800" dirty="0">
              <a:solidFill>
                <a:schemeClr val="accent1">
                  <a:lumMod val="75000"/>
                </a:schemeClr>
              </a:solidFill>
              <a:latin typeface="Times New Roman" panose="02020603050405020304" pitchFamily="18" charset="0"/>
              <a:cs typeface="Times New Roman" panose="02020603050405020304" pitchFamily="18" charset="0"/>
            </a:endParaRPr>
          </a:p>
          <a:p>
            <a:pPr marL="0" lvl="1" indent="0">
              <a:lnSpc>
                <a:spcPct val="100000"/>
              </a:lnSpc>
              <a:spcBef>
                <a:spcPts val="1200"/>
              </a:spcBef>
              <a:spcAft>
                <a:spcPts val="200"/>
              </a:spcAft>
              <a:buSzPct val="100000"/>
              <a:buNone/>
            </a:pPr>
            <a:r>
              <a:rPr lang="en-IN" sz="2800" dirty="0">
                <a:solidFill>
                  <a:schemeClr val="tx2">
                    <a:lumMod val="75000"/>
                  </a:schemeClr>
                </a:solidFill>
                <a:latin typeface="Times New Roman" panose="02020603050405020304" pitchFamily="18" charset="0"/>
                <a:cs typeface="Times New Roman" panose="02020603050405020304" pitchFamily="18" charset="0"/>
              </a:rPr>
              <a:t>User Roles:</a:t>
            </a:r>
          </a:p>
          <a:p>
            <a:pPr lvl="1"/>
            <a:r>
              <a:rPr lang="en-IN" sz="2400" dirty="0">
                <a:solidFill>
                  <a:schemeClr val="tx2">
                    <a:lumMod val="75000"/>
                  </a:schemeClr>
                </a:solidFill>
                <a:latin typeface="Times New Roman" panose="02020603050405020304" pitchFamily="18" charset="0"/>
                <a:cs typeface="Times New Roman" panose="02020603050405020304" pitchFamily="18" charset="0"/>
              </a:rPr>
              <a:t> Admin :</a:t>
            </a:r>
            <a:r>
              <a:rPr lang="en-US" dirty="0"/>
              <a:t> </a:t>
            </a:r>
            <a:r>
              <a:rPr lang="en-US" sz="2400" dirty="0">
                <a:latin typeface="Times New Roman" panose="02020603050405020304" pitchFamily="18" charset="0"/>
                <a:cs typeface="Times New Roman" panose="02020603050405020304" pitchFamily="18" charset="0"/>
              </a:rPr>
              <a:t>Admin can login to the system</a:t>
            </a:r>
            <a:r>
              <a:rPr lang="en-US" dirty="0">
                <a:latin typeface="Times New Roman" panose="02020603050405020304" pitchFamily="18" charset="0"/>
                <a:cs typeface="Times New Roman" panose="02020603050405020304" pitchFamily="18" charset="0"/>
              </a:rPr>
              <a:t>.</a:t>
            </a:r>
            <a:endParaRPr lang="en-IN" sz="1400" dirty="0">
              <a:latin typeface="Times New Roman" panose="02020603050405020304" pitchFamily="18" charset="0"/>
              <a:cs typeface="Times New Roman" panose="02020603050405020304" pitchFamily="18" charset="0"/>
            </a:endParaRPr>
          </a:p>
          <a:p>
            <a:pPr marL="726948" lvl="2" indent="-342900">
              <a:buSzPct val="100000"/>
              <a:buFont typeface="+mj-lt"/>
              <a:buAutoNum type="arabicPeriod"/>
            </a:pPr>
            <a:r>
              <a:rPr lang="en-GB" sz="2400" dirty="0" err="1">
                <a:solidFill>
                  <a:schemeClr val="tx2">
                    <a:lumMod val="75000"/>
                  </a:schemeClr>
                </a:solidFill>
                <a:latin typeface="Times New Roman" panose="02020603050405020304" pitchFamily="18" charset="0"/>
                <a:cs typeface="Times New Roman" panose="02020603050405020304" pitchFamily="18" charset="0"/>
              </a:rPr>
              <a:t>Admin:login,add</a:t>
            </a:r>
            <a:r>
              <a:rPr lang="en-GB" sz="2400" dirty="0">
                <a:solidFill>
                  <a:schemeClr val="tx2">
                    <a:lumMod val="75000"/>
                  </a:schemeClr>
                </a:solidFill>
                <a:latin typeface="Times New Roman" panose="02020603050405020304" pitchFamily="18" charset="0"/>
                <a:cs typeface="Times New Roman" panose="02020603050405020304" pitchFamily="18" charset="0"/>
              </a:rPr>
              <a:t> </a:t>
            </a:r>
            <a:r>
              <a:rPr lang="en-GB" sz="2400" dirty="0" err="1">
                <a:solidFill>
                  <a:schemeClr val="tx2">
                    <a:lumMod val="75000"/>
                  </a:schemeClr>
                </a:solidFill>
                <a:latin typeface="Times New Roman" panose="02020603050405020304" pitchFamily="18" charset="0"/>
                <a:cs typeface="Times New Roman" panose="02020603050405020304" pitchFamily="18" charset="0"/>
              </a:rPr>
              <a:t>services,add</a:t>
            </a:r>
            <a:r>
              <a:rPr lang="en-GB" sz="2400" dirty="0">
                <a:solidFill>
                  <a:schemeClr val="tx2">
                    <a:lumMod val="75000"/>
                  </a:schemeClr>
                </a:solidFill>
                <a:latin typeface="Times New Roman" panose="02020603050405020304" pitchFamily="18" charset="0"/>
                <a:cs typeface="Times New Roman" panose="02020603050405020304" pitchFamily="18" charset="0"/>
              </a:rPr>
              <a:t> services details, update services.</a:t>
            </a:r>
            <a:endParaRPr lang="en-IN" sz="2400" dirty="0">
              <a:solidFill>
                <a:schemeClr val="tx2">
                  <a:lumMod val="75000"/>
                </a:schemeClr>
              </a:solidFill>
              <a:latin typeface="Times New Roman" panose="02020603050405020304" pitchFamily="18" charset="0"/>
              <a:cs typeface="Times New Roman" panose="02020603050405020304" pitchFamily="18" charset="0"/>
            </a:endParaRPr>
          </a:p>
          <a:p>
            <a:pPr marL="726948" lvl="2" indent="-342900">
              <a:buSzPct val="100000"/>
              <a:buFont typeface="+mj-lt"/>
              <a:buAutoNum type="arabicPeriod"/>
            </a:pPr>
            <a:r>
              <a:rPr lang="en-IN" sz="2400" dirty="0">
                <a:solidFill>
                  <a:schemeClr val="tx1">
                    <a:lumMod val="95000"/>
                    <a:lumOff val="5000"/>
                  </a:schemeClr>
                </a:solidFill>
                <a:latin typeface="Times New Roman" panose="02020603050405020304" pitchFamily="18" charset="0"/>
                <a:cs typeface="Times New Roman" panose="02020603050405020304" pitchFamily="18" charset="0"/>
              </a:rPr>
              <a:t>Customer</a:t>
            </a:r>
            <a:r>
              <a:rPr lang="en-IN" sz="2400" dirty="0">
                <a:solidFill>
                  <a:schemeClr val="accent1">
                    <a:lumMod val="75000"/>
                  </a:schemeClr>
                </a:solidFill>
                <a:latin typeface="Times New Roman" panose="02020603050405020304" pitchFamily="18" charset="0"/>
                <a:cs typeface="Times New Roman" panose="02020603050405020304" pitchFamily="18" charset="0"/>
              </a:rPr>
              <a:t> </a:t>
            </a:r>
            <a:r>
              <a:rPr lang="en-IN" sz="2400" dirty="0">
                <a:solidFill>
                  <a:schemeClr val="tx2">
                    <a:lumMod val="75000"/>
                  </a:schemeClr>
                </a:solidFill>
                <a:latin typeface="Times New Roman" panose="02020603050405020304" pitchFamily="18" charset="0"/>
                <a:cs typeface="Times New Roman" panose="02020603050405020304" pitchFamily="18" charset="0"/>
              </a:rPr>
              <a:t>: register itself, logins ,update her/his </a:t>
            </a:r>
            <a:r>
              <a:rPr lang="en-IN" sz="2400" dirty="0" err="1">
                <a:solidFill>
                  <a:schemeClr val="tx2">
                    <a:lumMod val="75000"/>
                  </a:schemeClr>
                </a:solidFill>
                <a:latin typeface="Times New Roman" panose="02020603050405020304" pitchFamily="18" charset="0"/>
                <a:cs typeface="Times New Roman" panose="02020603050405020304" pitchFamily="18" charset="0"/>
              </a:rPr>
              <a:t>details,view</a:t>
            </a:r>
            <a:r>
              <a:rPr lang="en-IN" sz="2400" dirty="0">
                <a:solidFill>
                  <a:schemeClr val="tx2">
                    <a:lumMod val="75000"/>
                  </a:schemeClr>
                </a:solidFill>
                <a:latin typeface="Times New Roman" panose="02020603050405020304" pitchFamily="18" charset="0"/>
                <a:cs typeface="Times New Roman" panose="02020603050405020304" pitchFamily="18" charset="0"/>
              </a:rPr>
              <a:t> </a:t>
            </a:r>
            <a:r>
              <a:rPr lang="en-IN" sz="2400" dirty="0" err="1">
                <a:solidFill>
                  <a:schemeClr val="tx2">
                    <a:lumMod val="75000"/>
                  </a:schemeClr>
                </a:solidFill>
                <a:latin typeface="Times New Roman" panose="02020603050405020304" pitchFamily="18" charset="0"/>
                <a:cs typeface="Times New Roman" panose="02020603050405020304" pitchFamily="18" charset="0"/>
              </a:rPr>
              <a:t>products,bye</a:t>
            </a:r>
            <a:r>
              <a:rPr lang="en-IN" sz="2400" dirty="0">
                <a:solidFill>
                  <a:schemeClr val="tx2">
                    <a:lumMod val="75000"/>
                  </a:schemeClr>
                </a:solidFill>
                <a:latin typeface="Times New Roman" panose="02020603050405020304" pitchFamily="18" charset="0"/>
                <a:cs typeface="Times New Roman" panose="02020603050405020304" pitchFamily="18" charset="0"/>
              </a:rPr>
              <a:t> products.</a:t>
            </a:r>
          </a:p>
          <a:p>
            <a:pPr marL="457200" indent="-457200">
              <a:buFont typeface="+mj-lt"/>
              <a:buAutoNum type="arabicPeriod"/>
            </a:pPr>
            <a:endParaRPr lang="en-IN" sz="2000" dirty="0"/>
          </a:p>
          <a:p>
            <a:endParaRPr lang="en-IN" sz="2400" dirty="0"/>
          </a:p>
        </p:txBody>
      </p:sp>
    </p:spTree>
    <p:extLst>
      <p:ext uri="{BB962C8B-B14F-4D97-AF65-F5344CB8AC3E}">
        <p14:creationId xmlns:p14="http://schemas.microsoft.com/office/powerpoint/2010/main" val="78404059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773" y="-99152"/>
            <a:ext cx="10057949" cy="696036"/>
          </a:xfrm>
        </p:spPr>
        <p:txBody>
          <a:bodyPr/>
          <a:lstStyle/>
          <a:p>
            <a:r>
              <a:rPr lang="en-GB" dirty="0">
                <a:solidFill>
                  <a:schemeClr val="accent1">
                    <a:lumMod val="75000"/>
                  </a:schemeClr>
                </a:solidFill>
                <a:latin typeface="Times New Roman" panose="02020603050405020304" pitchFamily="18" charset="0"/>
                <a:cs typeface="Times New Roman" panose="02020603050405020304" pitchFamily="18" charset="0"/>
              </a:rPr>
              <a:t>UML Diagrams</a:t>
            </a:r>
            <a:r>
              <a:rPr lang="en-US" dirty="0">
                <a:solidFill>
                  <a:schemeClr val="accent1">
                    <a:lumMod val="75000"/>
                  </a:schemeClr>
                </a:solidFill>
                <a:latin typeface="Times New Roman" panose="02020603050405020304" pitchFamily="18" charset="0"/>
                <a:cs typeface="Times New Roman" panose="02020603050405020304" pitchFamily="18" charset="0"/>
              </a:rPr>
              <a:t>:   </a:t>
            </a:r>
            <a:r>
              <a:rPr lang="en-US" dirty="0">
                <a:solidFill>
                  <a:schemeClr val="tx1"/>
                </a:solidFill>
                <a:latin typeface="Times New Roman" panose="02020603050405020304" pitchFamily="18" charset="0"/>
                <a:cs typeface="Times New Roman" panose="02020603050405020304" pitchFamily="18" charset="0"/>
              </a:rPr>
              <a:t>1. </a:t>
            </a:r>
            <a:r>
              <a:rPr lang="en-GB" altLang="ko-KR" b="1" dirty="0">
                <a:solidFill>
                  <a:schemeClr val="tx1">
                    <a:lumMod val="95000"/>
                    <a:lumOff val="5000"/>
                  </a:schemeClr>
                </a:solidFill>
                <a:latin typeface="Times New Roman" panose="02020603050405020304" pitchFamily="18" charset="0"/>
                <a:cs typeface="Times New Roman" panose="02020603050405020304" pitchFamily="18" charset="0"/>
              </a:rPr>
              <a:t>E-R Diagram</a:t>
            </a:r>
            <a:endParaRPr lang="en-IN" b="1" dirty="0">
              <a:solidFill>
                <a:schemeClr val="tx1">
                  <a:lumMod val="95000"/>
                  <a:lumOff val="5000"/>
                </a:schemeClr>
              </a:solidFill>
              <a:latin typeface="Times New Roman" panose="02020603050405020304" pitchFamily="18" charset="0"/>
              <a:cs typeface="Times New Roman" panose="02020603050405020304" pitchFamily="18" charset="0"/>
            </a:endParaRPr>
          </a:p>
        </p:txBody>
      </p:sp>
      <p:pic>
        <p:nvPicPr>
          <p:cNvPr id="6" name="image13.png"/>
          <p:cNvPicPr>
            <a:picLocks noGrp="1"/>
          </p:cNvPicPr>
          <p:nvPr>
            <p:ph idx="1"/>
          </p:nvPr>
        </p:nvPicPr>
        <p:blipFill>
          <a:blip r:embed="rId2">
            <a:extLst>
              <a:ext uri="{28A0092B-C50C-407E-A947-70E740481C1C}">
                <a14:useLocalDpi xmlns:a14="http://schemas.microsoft.com/office/drawing/2010/main" val="0"/>
              </a:ext>
            </a:extLst>
          </a:blip>
          <a:srcRect/>
          <a:stretch/>
        </p:blipFill>
        <p:spPr>
          <a:xfrm>
            <a:off x="1693167" y="914024"/>
            <a:ext cx="10289512" cy="5832475"/>
          </a:xfrm>
          <a:prstGeom prst="rect">
            <a:avLst/>
          </a:prstGeom>
          <a:ln w="28575">
            <a:solidFill>
              <a:srgbClr val="FF0000"/>
            </a:solidFill>
          </a:ln>
        </p:spPr>
      </p:pic>
    </p:spTree>
    <p:extLst>
      <p:ext uri="{BB962C8B-B14F-4D97-AF65-F5344CB8AC3E}">
        <p14:creationId xmlns:p14="http://schemas.microsoft.com/office/powerpoint/2010/main" val="890365279"/>
      </p:ext>
    </p:extLst>
  </p:cSld>
  <p:clrMapOvr>
    <a:masterClrMapping/>
  </p:clrMapOvr>
  <p:timing>
    <p:tnLst>
      <p:par>
        <p:cTn id="1" dur="indefinite" restart="never" nodeType="tmRoot"/>
      </p:par>
    </p:tnLst>
  </p:timing>
</p:sld>
</file>

<file path=ppt/theme/theme1.xml><?xml version="1.0" encoding="utf-8"?>
<a:theme xmlns:a="http://schemas.openxmlformats.org/drawingml/2006/main" name="Wisp">
  <a:themeElements>
    <a:clrScheme name="Red Orange">
      <a:dk1>
        <a:sysClr val="windowText" lastClr="000000"/>
      </a:dk1>
      <a:lt1>
        <a:sysClr val="window" lastClr="FFFFFF"/>
      </a:lt1>
      <a:dk2>
        <a:srgbClr val="505046"/>
      </a:dk2>
      <a:lt2>
        <a:srgbClr val="EEECE1"/>
      </a:lt2>
      <a:accent1>
        <a:srgbClr val="E84C22"/>
      </a:accent1>
      <a:accent2>
        <a:srgbClr val="FFBD47"/>
      </a:accent2>
      <a:accent3>
        <a:srgbClr val="B64926"/>
      </a:accent3>
      <a:accent4>
        <a:srgbClr val="FF8427"/>
      </a:accent4>
      <a:accent5>
        <a:srgbClr val="CC9900"/>
      </a:accent5>
      <a:accent6>
        <a:srgbClr val="B22600"/>
      </a:accent6>
      <a:hlink>
        <a:srgbClr val="CC9900"/>
      </a:hlink>
      <a:folHlink>
        <a:srgbClr val="666699"/>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4F34B87B-9C7A-41AE-A6CB-48536223DFF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Wisp</Template>
  <TotalTime>751</TotalTime>
  <Words>359</Words>
  <Application>Microsoft Office PowerPoint</Application>
  <PresentationFormat>Widescreen</PresentationFormat>
  <Paragraphs>85</Paragraphs>
  <Slides>35</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35</vt:i4>
      </vt:variant>
    </vt:vector>
  </HeadingPairs>
  <TitlesOfParts>
    <vt:vector size="44" baseType="lpstr">
      <vt:lpstr>Arial</vt:lpstr>
      <vt:lpstr>Calibri</vt:lpstr>
      <vt:lpstr>Century Gothic</vt:lpstr>
      <vt:lpstr>Consolas</vt:lpstr>
      <vt:lpstr>HY중고딕</vt:lpstr>
      <vt:lpstr>Symbol</vt:lpstr>
      <vt:lpstr>Times New Roman</vt:lpstr>
      <vt:lpstr>Wingdings 3</vt:lpstr>
      <vt:lpstr>Wisp</vt:lpstr>
      <vt:lpstr>E-Dairy System</vt:lpstr>
      <vt:lpstr>PowerPoint Presentation</vt:lpstr>
      <vt:lpstr> Project Introduction</vt:lpstr>
      <vt:lpstr>Objective (Purpose): </vt:lpstr>
      <vt:lpstr>Scope: </vt:lpstr>
      <vt:lpstr> Technology Used:</vt:lpstr>
      <vt:lpstr> S/W and H/W Requirements</vt:lpstr>
      <vt:lpstr>Functionalities - Module wise /user wise</vt:lpstr>
      <vt:lpstr>UML Diagrams:   1. E-R Diagram</vt:lpstr>
      <vt:lpstr>2.Class  Diagram(MySQL Auto generated) </vt:lpstr>
      <vt:lpstr>3.Use Case-</vt:lpstr>
      <vt:lpstr>4.Activity Diagram Of User- </vt:lpstr>
      <vt:lpstr>5.sequence diagram for login</vt:lpstr>
      <vt:lpstr>DFD  diagrams</vt:lpstr>
      <vt:lpstr>UI Screen Shots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Futures Scope </vt:lpstr>
      <vt:lpstr>Conclusion</vt:lpstr>
      <vt:lpstr>References</vt:lpstr>
      <vt:lpstr>        THANK YOU</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USER</dc:creator>
  <cp:lastModifiedBy>Microsoft account</cp:lastModifiedBy>
  <cp:revision>75</cp:revision>
  <dcterms:created xsi:type="dcterms:W3CDTF">2023-03-08T16:55:51Z</dcterms:created>
  <dcterms:modified xsi:type="dcterms:W3CDTF">2023-03-11T07:15:38Z</dcterms:modified>
</cp:coreProperties>
</file>